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8" r:id="rId20"/>
    <p:sldId id="276" r:id="rId21"/>
    <p:sldId id="278" r:id="rId22"/>
    <p:sldId id="277" r:id="rId23"/>
    <p:sldId id="259" r:id="rId24"/>
    <p:sldId id="260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C845F-3437-4CA1-9EF7-774109A8D3D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A29747-A2D7-463C-81A5-A94B4FA3AE74}">
      <dgm:prSet phldrT="[Testo]" custT="1"/>
      <dgm:spPr/>
      <dgm:t>
        <a:bodyPr/>
        <a:lstStyle/>
        <a:p>
          <a:r>
            <a:rPr lang="it-IT" sz="3200" b="1" kern="1200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rPr>
            <a:t>SPONSORIZZAZIONI</a:t>
          </a:r>
          <a:endParaRPr lang="it-IT" sz="3200" b="1" kern="1200" cap="smal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j-ea"/>
            <a:cs typeface="+mj-cs"/>
          </a:endParaRPr>
        </a:p>
      </dgm:t>
    </dgm:pt>
    <dgm:pt modelId="{9390C1A9-FFEC-42D0-8528-65D31E09D02C}" type="parTrans" cxnId="{EF390840-45E1-4634-88C0-EC3C424C3B0B}">
      <dgm:prSet/>
      <dgm:spPr/>
      <dgm:t>
        <a:bodyPr/>
        <a:lstStyle/>
        <a:p>
          <a:endParaRPr lang="it-IT"/>
        </a:p>
      </dgm:t>
    </dgm:pt>
    <dgm:pt modelId="{71823ED2-D3F0-4E89-8B8A-D7F05392507B}" type="sibTrans" cxnId="{EF390840-45E1-4634-88C0-EC3C424C3B0B}">
      <dgm:prSet/>
      <dgm:spPr/>
      <dgm:t>
        <a:bodyPr/>
        <a:lstStyle/>
        <a:p>
          <a:endParaRPr lang="it-IT"/>
        </a:p>
      </dgm:t>
    </dgm:pt>
    <dgm:pt modelId="{509BC3BC-19D6-4727-A9B7-7FBBF4294420}">
      <dgm:prSet phldrT="[Testo]"/>
      <dgm:spPr/>
      <dgm:t>
        <a:bodyPr/>
        <a:lstStyle/>
        <a:p>
          <a:r>
            <a:rPr lang="it-IT" dirty="0" smtClean="0"/>
            <a:t>MAIN SPONSOR - € 20.000,00</a:t>
          </a:r>
          <a:endParaRPr lang="it-IT" dirty="0"/>
        </a:p>
      </dgm:t>
    </dgm:pt>
    <dgm:pt modelId="{C0650AE0-77DD-417C-993D-7FFCC5163274}" type="parTrans" cxnId="{DC524AB0-77EE-4205-B543-3B4A46260BFC}">
      <dgm:prSet/>
      <dgm:spPr/>
      <dgm:t>
        <a:bodyPr/>
        <a:lstStyle/>
        <a:p>
          <a:endParaRPr lang="it-IT"/>
        </a:p>
      </dgm:t>
    </dgm:pt>
    <dgm:pt modelId="{9382B1BF-CB6E-4DB3-820B-CED9EB87B13D}" type="sibTrans" cxnId="{DC524AB0-77EE-4205-B543-3B4A46260BFC}">
      <dgm:prSet/>
      <dgm:spPr/>
      <dgm:t>
        <a:bodyPr/>
        <a:lstStyle/>
        <a:p>
          <a:endParaRPr lang="it-IT"/>
        </a:p>
      </dgm:t>
    </dgm:pt>
    <dgm:pt modelId="{B990920C-88F9-467D-A60F-A7A7578B6F8A}">
      <dgm:prSet phldrT="[Testo]"/>
      <dgm:spPr/>
      <dgm:t>
        <a:bodyPr/>
        <a:lstStyle/>
        <a:p>
          <a:r>
            <a:rPr lang="it-IT" dirty="0" smtClean="0"/>
            <a:t>SPONSOR FORUM TEMATICI - € 10.000</a:t>
          </a:r>
          <a:endParaRPr lang="it-IT" dirty="0"/>
        </a:p>
      </dgm:t>
    </dgm:pt>
    <dgm:pt modelId="{2137E358-28DF-4CFA-B7BE-EB3ECA8A7503}" type="parTrans" cxnId="{9D7321FC-D47D-43FE-AB3B-29260AD83CAB}">
      <dgm:prSet/>
      <dgm:spPr/>
      <dgm:t>
        <a:bodyPr/>
        <a:lstStyle/>
        <a:p>
          <a:endParaRPr lang="it-IT"/>
        </a:p>
      </dgm:t>
    </dgm:pt>
    <dgm:pt modelId="{16AA87B3-0AB2-4512-BC33-23775A5FED8A}" type="sibTrans" cxnId="{9D7321FC-D47D-43FE-AB3B-29260AD83CAB}">
      <dgm:prSet/>
      <dgm:spPr/>
      <dgm:t>
        <a:bodyPr/>
        <a:lstStyle/>
        <a:p>
          <a:endParaRPr lang="it-IT"/>
        </a:p>
      </dgm:t>
    </dgm:pt>
    <dgm:pt modelId="{48DA7594-7594-4319-81F9-FBAE73BC473F}">
      <dgm:prSet phldrT="[Testo]"/>
      <dgm:spPr/>
      <dgm:t>
        <a:bodyPr/>
        <a:lstStyle/>
        <a:p>
          <a:r>
            <a:rPr lang="it-IT" dirty="0" smtClean="0"/>
            <a:t>SPONSOR TECNICI</a:t>
          </a:r>
          <a:endParaRPr lang="it-IT" dirty="0"/>
        </a:p>
      </dgm:t>
    </dgm:pt>
    <dgm:pt modelId="{711F62C6-8956-4C5D-B572-12408802E55C}" type="parTrans" cxnId="{4E919C99-31D9-425E-9918-73885211C5C9}">
      <dgm:prSet/>
      <dgm:spPr/>
      <dgm:t>
        <a:bodyPr/>
        <a:lstStyle/>
        <a:p>
          <a:endParaRPr lang="it-IT"/>
        </a:p>
      </dgm:t>
    </dgm:pt>
    <dgm:pt modelId="{427D3F36-85C3-4C41-96B6-C2B276517813}" type="sibTrans" cxnId="{4E919C99-31D9-425E-9918-73885211C5C9}">
      <dgm:prSet/>
      <dgm:spPr/>
      <dgm:t>
        <a:bodyPr/>
        <a:lstStyle/>
        <a:p>
          <a:endParaRPr lang="it-IT"/>
        </a:p>
      </dgm:t>
    </dgm:pt>
    <dgm:pt modelId="{B3D4470D-6B15-4164-A202-5E054A88C722}">
      <dgm:prSet phldrT="[Testo]"/>
      <dgm:spPr/>
      <dgm:t>
        <a:bodyPr/>
        <a:lstStyle/>
        <a:p>
          <a:r>
            <a:rPr lang="it-IT" dirty="0" smtClean="0"/>
            <a:t>SPONSOR CENA </a:t>
          </a:r>
          <a:r>
            <a:rPr lang="it-IT" dirty="0" err="1" smtClean="0"/>
            <a:t>DI</a:t>
          </a:r>
          <a:r>
            <a:rPr lang="it-IT" dirty="0" smtClean="0"/>
            <a:t> BENEFICIENZA</a:t>
          </a:r>
          <a:endParaRPr lang="it-IT" dirty="0"/>
        </a:p>
      </dgm:t>
    </dgm:pt>
    <dgm:pt modelId="{F5ADE806-4250-4136-80B1-506ACBAE884A}" type="parTrans" cxnId="{B09C38C8-B461-40B2-97FF-98C4C95A7216}">
      <dgm:prSet/>
      <dgm:spPr/>
      <dgm:t>
        <a:bodyPr/>
        <a:lstStyle/>
        <a:p>
          <a:endParaRPr lang="it-IT"/>
        </a:p>
      </dgm:t>
    </dgm:pt>
    <dgm:pt modelId="{E1FA0A8E-84A0-4456-8224-B0D6C91ACC48}" type="sibTrans" cxnId="{B09C38C8-B461-40B2-97FF-98C4C95A7216}">
      <dgm:prSet/>
      <dgm:spPr/>
      <dgm:t>
        <a:bodyPr/>
        <a:lstStyle/>
        <a:p>
          <a:endParaRPr lang="it-IT"/>
        </a:p>
      </dgm:t>
    </dgm:pt>
    <dgm:pt modelId="{38ED4A3C-0A40-4880-BC4F-9A4DB072558B}" type="pres">
      <dgm:prSet presAssocID="{662C845F-3437-4CA1-9EF7-774109A8D3D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7EC46E5-870B-4DE1-ABCA-43F571AE938B}" type="pres">
      <dgm:prSet presAssocID="{CEA29747-A2D7-463C-81A5-A94B4FA3AE74}" presName="compNode" presStyleCnt="0"/>
      <dgm:spPr/>
      <dgm:t>
        <a:bodyPr/>
        <a:lstStyle/>
        <a:p>
          <a:endParaRPr lang="it-IT"/>
        </a:p>
      </dgm:t>
    </dgm:pt>
    <dgm:pt modelId="{789617C8-059F-4EB5-89C6-D99A29B63B93}" type="pres">
      <dgm:prSet presAssocID="{CEA29747-A2D7-463C-81A5-A94B4FA3AE74}" presName="aNode" presStyleLbl="bgShp" presStyleIdx="0" presStyleCnt="1" custLinFactNeighborY="16072"/>
      <dgm:spPr/>
      <dgm:t>
        <a:bodyPr/>
        <a:lstStyle/>
        <a:p>
          <a:endParaRPr lang="it-IT"/>
        </a:p>
      </dgm:t>
    </dgm:pt>
    <dgm:pt modelId="{23E49832-EBAF-4DE6-A95B-E36ABBE24CCA}" type="pres">
      <dgm:prSet presAssocID="{CEA29747-A2D7-463C-81A5-A94B4FA3AE74}" presName="textNode" presStyleLbl="bgShp" presStyleIdx="0" presStyleCnt="1"/>
      <dgm:spPr/>
      <dgm:t>
        <a:bodyPr/>
        <a:lstStyle/>
        <a:p>
          <a:endParaRPr lang="it-IT"/>
        </a:p>
      </dgm:t>
    </dgm:pt>
    <dgm:pt modelId="{480A9B4C-0205-4580-9D7D-153A1544C3A8}" type="pres">
      <dgm:prSet presAssocID="{CEA29747-A2D7-463C-81A5-A94B4FA3AE74}" presName="compChildNode" presStyleCnt="0"/>
      <dgm:spPr/>
      <dgm:t>
        <a:bodyPr/>
        <a:lstStyle/>
        <a:p>
          <a:endParaRPr lang="it-IT"/>
        </a:p>
      </dgm:t>
    </dgm:pt>
    <dgm:pt modelId="{06D6F0EA-9B6D-449C-9D77-0029CF347240}" type="pres">
      <dgm:prSet presAssocID="{CEA29747-A2D7-463C-81A5-A94B4FA3AE74}" presName="theInnerList" presStyleCnt="0"/>
      <dgm:spPr/>
      <dgm:t>
        <a:bodyPr/>
        <a:lstStyle/>
        <a:p>
          <a:endParaRPr lang="it-IT"/>
        </a:p>
      </dgm:t>
    </dgm:pt>
    <dgm:pt modelId="{25C30B01-508F-46AF-B1EA-631FDF49F190}" type="pres">
      <dgm:prSet presAssocID="{509BC3BC-19D6-4727-A9B7-7FBBF4294420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765991-F0FF-4785-A442-0480B2786033}" type="pres">
      <dgm:prSet presAssocID="{509BC3BC-19D6-4727-A9B7-7FBBF4294420}" presName="aSpace2" presStyleCnt="0"/>
      <dgm:spPr/>
      <dgm:t>
        <a:bodyPr/>
        <a:lstStyle/>
        <a:p>
          <a:endParaRPr lang="it-IT"/>
        </a:p>
      </dgm:t>
    </dgm:pt>
    <dgm:pt modelId="{0107A88F-80B0-45E8-BF0B-FAFD24A34BA9}" type="pres">
      <dgm:prSet presAssocID="{B990920C-88F9-467D-A60F-A7A7578B6F8A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24DC57-AA7B-4590-864B-FDEAAEA6FFC3}" type="pres">
      <dgm:prSet presAssocID="{B990920C-88F9-467D-A60F-A7A7578B6F8A}" presName="aSpace2" presStyleCnt="0"/>
      <dgm:spPr/>
      <dgm:t>
        <a:bodyPr/>
        <a:lstStyle/>
        <a:p>
          <a:endParaRPr lang="it-IT"/>
        </a:p>
      </dgm:t>
    </dgm:pt>
    <dgm:pt modelId="{664B9DB4-55C1-41DA-9B79-BE86DEF3150C}" type="pres">
      <dgm:prSet presAssocID="{48DA7594-7594-4319-81F9-FBAE73BC473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F8BC0A-A373-4023-9567-1073BBBAD799}" type="pres">
      <dgm:prSet presAssocID="{48DA7594-7594-4319-81F9-FBAE73BC473F}" presName="aSpace2" presStyleCnt="0"/>
      <dgm:spPr/>
      <dgm:t>
        <a:bodyPr/>
        <a:lstStyle/>
        <a:p>
          <a:endParaRPr lang="it-IT"/>
        </a:p>
      </dgm:t>
    </dgm:pt>
    <dgm:pt modelId="{64F44421-9245-40DF-B156-F9530682516C}" type="pres">
      <dgm:prSet presAssocID="{B3D4470D-6B15-4164-A202-5E054A88C72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DCE1988-244E-4B86-830F-575951F2E575}" type="presOf" srcId="{509BC3BC-19D6-4727-A9B7-7FBBF4294420}" destId="{25C30B01-508F-46AF-B1EA-631FDF49F190}" srcOrd="0" destOrd="0" presId="urn:microsoft.com/office/officeart/2005/8/layout/lProcess2"/>
    <dgm:cxn modelId="{4E919C99-31D9-425E-9918-73885211C5C9}" srcId="{CEA29747-A2D7-463C-81A5-A94B4FA3AE74}" destId="{48DA7594-7594-4319-81F9-FBAE73BC473F}" srcOrd="2" destOrd="0" parTransId="{711F62C6-8956-4C5D-B572-12408802E55C}" sibTransId="{427D3F36-85C3-4C41-96B6-C2B276517813}"/>
    <dgm:cxn modelId="{625B7AE0-C142-45C9-B2F4-00668E2D22C8}" type="presOf" srcId="{CEA29747-A2D7-463C-81A5-A94B4FA3AE74}" destId="{789617C8-059F-4EB5-89C6-D99A29B63B93}" srcOrd="0" destOrd="0" presId="urn:microsoft.com/office/officeart/2005/8/layout/lProcess2"/>
    <dgm:cxn modelId="{54E8DEB9-F0E7-45BA-B663-B5A7A3250E13}" type="presOf" srcId="{B990920C-88F9-467D-A60F-A7A7578B6F8A}" destId="{0107A88F-80B0-45E8-BF0B-FAFD24A34BA9}" srcOrd="0" destOrd="0" presId="urn:microsoft.com/office/officeart/2005/8/layout/lProcess2"/>
    <dgm:cxn modelId="{4186CB1C-3811-4D00-B417-2840CC1C2D0A}" type="presOf" srcId="{B3D4470D-6B15-4164-A202-5E054A88C722}" destId="{64F44421-9245-40DF-B156-F9530682516C}" srcOrd="0" destOrd="0" presId="urn:microsoft.com/office/officeart/2005/8/layout/lProcess2"/>
    <dgm:cxn modelId="{4A1B2B21-991B-40E7-9E1E-0FEBF14A6D20}" type="presOf" srcId="{CEA29747-A2D7-463C-81A5-A94B4FA3AE74}" destId="{23E49832-EBAF-4DE6-A95B-E36ABBE24CCA}" srcOrd="1" destOrd="0" presId="urn:microsoft.com/office/officeart/2005/8/layout/lProcess2"/>
    <dgm:cxn modelId="{9D7321FC-D47D-43FE-AB3B-29260AD83CAB}" srcId="{CEA29747-A2D7-463C-81A5-A94B4FA3AE74}" destId="{B990920C-88F9-467D-A60F-A7A7578B6F8A}" srcOrd="1" destOrd="0" parTransId="{2137E358-28DF-4CFA-B7BE-EB3ECA8A7503}" sibTransId="{16AA87B3-0AB2-4512-BC33-23775A5FED8A}"/>
    <dgm:cxn modelId="{DC524AB0-77EE-4205-B543-3B4A46260BFC}" srcId="{CEA29747-A2D7-463C-81A5-A94B4FA3AE74}" destId="{509BC3BC-19D6-4727-A9B7-7FBBF4294420}" srcOrd="0" destOrd="0" parTransId="{C0650AE0-77DD-417C-993D-7FFCC5163274}" sibTransId="{9382B1BF-CB6E-4DB3-820B-CED9EB87B13D}"/>
    <dgm:cxn modelId="{B09C38C8-B461-40B2-97FF-98C4C95A7216}" srcId="{CEA29747-A2D7-463C-81A5-A94B4FA3AE74}" destId="{B3D4470D-6B15-4164-A202-5E054A88C722}" srcOrd="3" destOrd="0" parTransId="{F5ADE806-4250-4136-80B1-506ACBAE884A}" sibTransId="{E1FA0A8E-84A0-4456-8224-B0D6C91ACC48}"/>
    <dgm:cxn modelId="{EF390840-45E1-4634-88C0-EC3C424C3B0B}" srcId="{662C845F-3437-4CA1-9EF7-774109A8D3D0}" destId="{CEA29747-A2D7-463C-81A5-A94B4FA3AE74}" srcOrd="0" destOrd="0" parTransId="{9390C1A9-FFEC-42D0-8528-65D31E09D02C}" sibTransId="{71823ED2-D3F0-4E89-8B8A-D7F05392507B}"/>
    <dgm:cxn modelId="{C5748094-1480-47AC-9473-2214067C06B2}" type="presOf" srcId="{48DA7594-7594-4319-81F9-FBAE73BC473F}" destId="{664B9DB4-55C1-41DA-9B79-BE86DEF3150C}" srcOrd="0" destOrd="0" presId="urn:microsoft.com/office/officeart/2005/8/layout/lProcess2"/>
    <dgm:cxn modelId="{0ED5A803-BBE7-4760-A729-1886B7695E51}" type="presOf" srcId="{662C845F-3437-4CA1-9EF7-774109A8D3D0}" destId="{38ED4A3C-0A40-4880-BC4F-9A4DB072558B}" srcOrd="0" destOrd="0" presId="urn:microsoft.com/office/officeart/2005/8/layout/lProcess2"/>
    <dgm:cxn modelId="{982A3058-C355-47AE-B840-EA709DE128F6}" type="presParOf" srcId="{38ED4A3C-0A40-4880-BC4F-9A4DB072558B}" destId="{47EC46E5-870B-4DE1-ABCA-43F571AE938B}" srcOrd="0" destOrd="0" presId="urn:microsoft.com/office/officeart/2005/8/layout/lProcess2"/>
    <dgm:cxn modelId="{C7A24BBF-915F-4EFB-8EE0-53E5C80BA062}" type="presParOf" srcId="{47EC46E5-870B-4DE1-ABCA-43F571AE938B}" destId="{789617C8-059F-4EB5-89C6-D99A29B63B93}" srcOrd="0" destOrd="0" presId="urn:microsoft.com/office/officeart/2005/8/layout/lProcess2"/>
    <dgm:cxn modelId="{ED7AC8D8-21B3-4D36-BC95-195B42A9C5AD}" type="presParOf" srcId="{47EC46E5-870B-4DE1-ABCA-43F571AE938B}" destId="{23E49832-EBAF-4DE6-A95B-E36ABBE24CCA}" srcOrd="1" destOrd="0" presId="urn:microsoft.com/office/officeart/2005/8/layout/lProcess2"/>
    <dgm:cxn modelId="{04F0629C-6323-4E7D-9886-9C4123E5E1FC}" type="presParOf" srcId="{47EC46E5-870B-4DE1-ABCA-43F571AE938B}" destId="{480A9B4C-0205-4580-9D7D-153A1544C3A8}" srcOrd="2" destOrd="0" presId="urn:microsoft.com/office/officeart/2005/8/layout/lProcess2"/>
    <dgm:cxn modelId="{6558D9B4-89D2-42EC-9C01-92E6048FD452}" type="presParOf" srcId="{480A9B4C-0205-4580-9D7D-153A1544C3A8}" destId="{06D6F0EA-9B6D-449C-9D77-0029CF347240}" srcOrd="0" destOrd="0" presId="urn:microsoft.com/office/officeart/2005/8/layout/lProcess2"/>
    <dgm:cxn modelId="{051187C1-8E0E-4580-BF36-31DC58841B3F}" type="presParOf" srcId="{06D6F0EA-9B6D-449C-9D77-0029CF347240}" destId="{25C30B01-508F-46AF-B1EA-631FDF49F190}" srcOrd="0" destOrd="0" presId="urn:microsoft.com/office/officeart/2005/8/layout/lProcess2"/>
    <dgm:cxn modelId="{2D5FF106-5650-45E9-A1D6-C5060FB2492E}" type="presParOf" srcId="{06D6F0EA-9B6D-449C-9D77-0029CF347240}" destId="{5A765991-F0FF-4785-A442-0480B2786033}" srcOrd="1" destOrd="0" presId="urn:microsoft.com/office/officeart/2005/8/layout/lProcess2"/>
    <dgm:cxn modelId="{7FB5BE76-BE39-4A75-83AE-0324E05A41A4}" type="presParOf" srcId="{06D6F0EA-9B6D-449C-9D77-0029CF347240}" destId="{0107A88F-80B0-45E8-BF0B-FAFD24A34BA9}" srcOrd="2" destOrd="0" presId="urn:microsoft.com/office/officeart/2005/8/layout/lProcess2"/>
    <dgm:cxn modelId="{E71BA0AB-072E-4AAD-A9A5-E2224DE0A2CE}" type="presParOf" srcId="{06D6F0EA-9B6D-449C-9D77-0029CF347240}" destId="{B724DC57-AA7B-4590-864B-FDEAAEA6FFC3}" srcOrd="3" destOrd="0" presId="urn:microsoft.com/office/officeart/2005/8/layout/lProcess2"/>
    <dgm:cxn modelId="{CF4FAF06-9D51-420E-B607-288875220DCD}" type="presParOf" srcId="{06D6F0EA-9B6D-449C-9D77-0029CF347240}" destId="{664B9DB4-55C1-41DA-9B79-BE86DEF3150C}" srcOrd="4" destOrd="0" presId="urn:microsoft.com/office/officeart/2005/8/layout/lProcess2"/>
    <dgm:cxn modelId="{B2FB14F6-CE62-4AE9-854F-86308593BCFE}" type="presParOf" srcId="{06D6F0EA-9B6D-449C-9D77-0029CF347240}" destId="{DFF8BC0A-A373-4023-9567-1073BBBAD799}" srcOrd="5" destOrd="0" presId="urn:microsoft.com/office/officeart/2005/8/layout/lProcess2"/>
    <dgm:cxn modelId="{12CE6264-114F-4848-97BC-B58E15D9044C}" type="presParOf" srcId="{06D6F0EA-9B6D-449C-9D77-0029CF347240}" destId="{64F44421-9245-40DF-B156-F9530682516C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C845F-3437-4CA1-9EF7-774109A8D3D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A29747-A2D7-463C-81A5-A94B4FA3AE74}">
      <dgm:prSet phldrT="[Testo]" custT="1"/>
      <dgm:spPr/>
      <dgm:t>
        <a:bodyPr/>
        <a:lstStyle/>
        <a:p>
          <a:pPr marL="0" lvl="0" algn="ctr" defTabSz="914400" rtl="0" eaLnBrk="1" latinLnBrk="0" hangingPunct="1"/>
          <a:r>
            <a:rPr lang="it-IT" sz="3200" b="1" kern="1200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rPr>
            <a:t>REQUISITI</a:t>
          </a:r>
          <a:endParaRPr lang="it-IT" sz="3200" b="1" kern="1200" cap="smal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j-ea"/>
            <a:cs typeface="+mj-cs"/>
          </a:endParaRPr>
        </a:p>
      </dgm:t>
    </dgm:pt>
    <dgm:pt modelId="{9390C1A9-FFEC-42D0-8528-65D31E09D02C}" type="parTrans" cxnId="{EF390840-45E1-4634-88C0-EC3C424C3B0B}">
      <dgm:prSet/>
      <dgm:spPr/>
      <dgm:t>
        <a:bodyPr/>
        <a:lstStyle/>
        <a:p>
          <a:endParaRPr lang="it-IT"/>
        </a:p>
      </dgm:t>
    </dgm:pt>
    <dgm:pt modelId="{71823ED2-D3F0-4E89-8B8A-D7F05392507B}" type="sibTrans" cxnId="{EF390840-45E1-4634-88C0-EC3C424C3B0B}">
      <dgm:prSet/>
      <dgm:spPr/>
      <dgm:t>
        <a:bodyPr/>
        <a:lstStyle/>
        <a:p>
          <a:endParaRPr lang="it-IT"/>
        </a:p>
      </dgm:t>
    </dgm:pt>
    <dgm:pt modelId="{BB534C2F-2506-47B7-9DC0-4B92EF89E847}">
      <dgm:prSet phldrT="[Testo]"/>
      <dgm:spPr/>
      <dgm:t>
        <a:bodyPr/>
        <a:lstStyle/>
        <a:p>
          <a:pPr algn="l"/>
          <a:r>
            <a:rPr lang="it-IT" dirty="0" smtClean="0"/>
            <a:t>Professionista iscritto all’albo dei dottori agronomi e dottori forestali o studente o laureato da meno di un anno con percorso di studi che dia la possibilità di accesso alla professione di dottore agronomo/dottore forestale; </a:t>
          </a:r>
          <a:endParaRPr lang="it-IT" dirty="0"/>
        </a:p>
      </dgm:t>
    </dgm:pt>
    <dgm:pt modelId="{722DD445-4060-4B82-9865-DE5A5210DB80}" type="parTrans" cxnId="{C410DC4A-300B-4350-BB65-B19BFD8D7DFD}">
      <dgm:prSet/>
      <dgm:spPr/>
      <dgm:t>
        <a:bodyPr/>
        <a:lstStyle/>
        <a:p>
          <a:endParaRPr lang="it-IT"/>
        </a:p>
      </dgm:t>
    </dgm:pt>
    <dgm:pt modelId="{FD7EB85A-FB72-41E9-A311-68985BD03800}" type="sibTrans" cxnId="{C410DC4A-300B-4350-BB65-B19BFD8D7DFD}">
      <dgm:prSet/>
      <dgm:spPr/>
      <dgm:t>
        <a:bodyPr/>
        <a:lstStyle/>
        <a:p>
          <a:endParaRPr lang="it-IT"/>
        </a:p>
      </dgm:t>
    </dgm:pt>
    <dgm:pt modelId="{9FD1A318-6ED6-4A42-87C3-0DB798518516}">
      <dgm:prSet/>
      <dgm:spPr/>
      <dgm:t>
        <a:bodyPr/>
        <a:lstStyle/>
        <a:p>
          <a:pPr algn="l"/>
          <a:r>
            <a:rPr lang="it-IT" dirty="0" smtClean="0"/>
            <a:t>Capacità organizzativa e relazionale;</a:t>
          </a:r>
          <a:endParaRPr lang="it-IT" dirty="0"/>
        </a:p>
      </dgm:t>
    </dgm:pt>
    <dgm:pt modelId="{0E783804-2AA4-43F9-ADDF-425920C58535}" type="parTrans" cxnId="{189CB242-1D78-455E-9438-66A9ADDD796C}">
      <dgm:prSet/>
      <dgm:spPr/>
      <dgm:t>
        <a:bodyPr/>
        <a:lstStyle/>
        <a:p>
          <a:endParaRPr lang="it-IT"/>
        </a:p>
      </dgm:t>
    </dgm:pt>
    <dgm:pt modelId="{3FF82AAF-E210-43F6-AB11-2AFB5BAA56FD}" type="sibTrans" cxnId="{189CB242-1D78-455E-9438-66A9ADDD796C}">
      <dgm:prSet/>
      <dgm:spPr/>
      <dgm:t>
        <a:bodyPr/>
        <a:lstStyle/>
        <a:p>
          <a:endParaRPr lang="it-IT"/>
        </a:p>
      </dgm:t>
    </dgm:pt>
    <dgm:pt modelId="{EEEB4B6C-6B89-412B-BDA3-D30069FCF00D}">
      <dgm:prSet/>
      <dgm:spPr/>
      <dgm:t>
        <a:bodyPr/>
        <a:lstStyle/>
        <a:p>
          <a:pPr algn="l"/>
          <a:r>
            <a:rPr lang="it-IT" dirty="0" smtClean="0"/>
            <a:t>Conoscenza dei principali strumenti informatici e comunicativi (social network, </a:t>
          </a:r>
          <a:r>
            <a:rPr lang="it-IT" dirty="0" err="1" smtClean="0"/>
            <a:t>skype</a:t>
          </a:r>
          <a:r>
            <a:rPr lang="it-IT" dirty="0" smtClean="0"/>
            <a:t>, …);</a:t>
          </a:r>
          <a:endParaRPr lang="it-IT" dirty="0"/>
        </a:p>
      </dgm:t>
    </dgm:pt>
    <dgm:pt modelId="{2223B7E2-6490-42A4-B403-A260C0EB63D4}" type="parTrans" cxnId="{31630131-3ED6-4A72-8C71-A081EFD3A825}">
      <dgm:prSet/>
      <dgm:spPr/>
      <dgm:t>
        <a:bodyPr/>
        <a:lstStyle/>
        <a:p>
          <a:endParaRPr lang="it-IT"/>
        </a:p>
      </dgm:t>
    </dgm:pt>
    <dgm:pt modelId="{71F1E236-D37F-4FB9-A97E-2631A6A4E3BD}" type="sibTrans" cxnId="{31630131-3ED6-4A72-8C71-A081EFD3A825}">
      <dgm:prSet/>
      <dgm:spPr/>
      <dgm:t>
        <a:bodyPr/>
        <a:lstStyle/>
        <a:p>
          <a:endParaRPr lang="it-IT"/>
        </a:p>
      </dgm:t>
    </dgm:pt>
    <dgm:pt modelId="{2782EF47-687B-4AE5-8CFC-D5394358C19A}">
      <dgm:prSet/>
      <dgm:spPr/>
      <dgm:t>
        <a:bodyPr/>
        <a:lstStyle/>
        <a:p>
          <a:pPr algn="l"/>
          <a:r>
            <a:rPr lang="it-IT" dirty="0" smtClean="0"/>
            <a:t>Disponibilità continuativa per l’intera durata del periodo congressuale (dal 3 luglio all’8 luglio).</a:t>
          </a:r>
          <a:endParaRPr lang="it-IT" dirty="0"/>
        </a:p>
      </dgm:t>
    </dgm:pt>
    <dgm:pt modelId="{B8B409F1-346C-4004-AEC9-AD9379EEC8FB}" type="parTrans" cxnId="{EA69F0BF-FF05-4C3E-A354-0665C0ECF011}">
      <dgm:prSet/>
      <dgm:spPr/>
      <dgm:t>
        <a:bodyPr/>
        <a:lstStyle/>
        <a:p>
          <a:endParaRPr lang="it-IT"/>
        </a:p>
      </dgm:t>
    </dgm:pt>
    <dgm:pt modelId="{7BAFFB11-4768-4B19-A5BD-406CDE1B91D8}" type="sibTrans" cxnId="{EA69F0BF-FF05-4C3E-A354-0665C0ECF011}">
      <dgm:prSet/>
      <dgm:spPr/>
      <dgm:t>
        <a:bodyPr/>
        <a:lstStyle/>
        <a:p>
          <a:endParaRPr lang="it-IT"/>
        </a:p>
      </dgm:t>
    </dgm:pt>
    <dgm:pt modelId="{7AA54141-75D4-418F-982B-5C5DD3B7802A}">
      <dgm:prSet/>
      <dgm:spPr/>
      <dgm:t>
        <a:bodyPr/>
        <a:lstStyle/>
        <a:p>
          <a:pPr algn="l"/>
          <a:r>
            <a:rPr lang="it-IT" dirty="0" smtClean="0"/>
            <a:t>Solo nei paesi in cui la professione è regolamentata; nei paesi in cui la iscrizione non è regolamentata si richiede la iscrizione all’associazione membro di WAA del paese di riferimento, dove presente. </a:t>
          </a:r>
          <a:endParaRPr lang="it-IT" dirty="0"/>
        </a:p>
      </dgm:t>
    </dgm:pt>
    <dgm:pt modelId="{3507F827-A853-418D-8577-853AB69A7CBE}" type="parTrans" cxnId="{EA5F24FD-92B4-485A-BCE5-12E54435186B}">
      <dgm:prSet/>
      <dgm:spPr/>
      <dgm:t>
        <a:bodyPr/>
        <a:lstStyle/>
        <a:p>
          <a:endParaRPr lang="it-IT"/>
        </a:p>
      </dgm:t>
    </dgm:pt>
    <dgm:pt modelId="{F17BFB45-A670-4239-B1E0-C42713D2FF76}" type="sibTrans" cxnId="{EA5F24FD-92B4-485A-BCE5-12E54435186B}">
      <dgm:prSet/>
      <dgm:spPr/>
      <dgm:t>
        <a:bodyPr/>
        <a:lstStyle/>
        <a:p>
          <a:endParaRPr lang="it-IT"/>
        </a:p>
      </dgm:t>
    </dgm:pt>
    <dgm:pt modelId="{38ED4A3C-0A40-4880-BC4F-9A4DB072558B}" type="pres">
      <dgm:prSet presAssocID="{662C845F-3437-4CA1-9EF7-774109A8D3D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7EC46E5-870B-4DE1-ABCA-43F571AE938B}" type="pres">
      <dgm:prSet presAssocID="{CEA29747-A2D7-463C-81A5-A94B4FA3AE74}" presName="compNode" presStyleCnt="0"/>
      <dgm:spPr/>
      <dgm:t>
        <a:bodyPr/>
        <a:lstStyle/>
        <a:p>
          <a:endParaRPr lang="it-IT"/>
        </a:p>
      </dgm:t>
    </dgm:pt>
    <dgm:pt modelId="{789617C8-059F-4EB5-89C6-D99A29B63B93}" type="pres">
      <dgm:prSet presAssocID="{CEA29747-A2D7-463C-81A5-A94B4FA3AE74}" presName="aNode" presStyleLbl="bgShp" presStyleIdx="0" presStyleCnt="1" custLinFactNeighborX="893"/>
      <dgm:spPr/>
      <dgm:t>
        <a:bodyPr/>
        <a:lstStyle/>
        <a:p>
          <a:endParaRPr lang="it-IT"/>
        </a:p>
      </dgm:t>
    </dgm:pt>
    <dgm:pt modelId="{23E49832-EBAF-4DE6-A95B-E36ABBE24CCA}" type="pres">
      <dgm:prSet presAssocID="{CEA29747-A2D7-463C-81A5-A94B4FA3AE74}" presName="textNode" presStyleLbl="bgShp" presStyleIdx="0" presStyleCnt="1"/>
      <dgm:spPr/>
      <dgm:t>
        <a:bodyPr/>
        <a:lstStyle/>
        <a:p>
          <a:endParaRPr lang="it-IT"/>
        </a:p>
      </dgm:t>
    </dgm:pt>
    <dgm:pt modelId="{480A9B4C-0205-4580-9D7D-153A1544C3A8}" type="pres">
      <dgm:prSet presAssocID="{CEA29747-A2D7-463C-81A5-A94B4FA3AE74}" presName="compChildNode" presStyleCnt="0"/>
      <dgm:spPr/>
      <dgm:t>
        <a:bodyPr/>
        <a:lstStyle/>
        <a:p>
          <a:endParaRPr lang="it-IT"/>
        </a:p>
      </dgm:t>
    </dgm:pt>
    <dgm:pt modelId="{06D6F0EA-9B6D-449C-9D77-0029CF347240}" type="pres">
      <dgm:prSet presAssocID="{CEA29747-A2D7-463C-81A5-A94B4FA3AE74}" presName="theInnerList" presStyleCnt="0"/>
      <dgm:spPr/>
      <dgm:t>
        <a:bodyPr/>
        <a:lstStyle/>
        <a:p>
          <a:endParaRPr lang="it-IT"/>
        </a:p>
      </dgm:t>
    </dgm:pt>
    <dgm:pt modelId="{3AF23ADC-D041-42BD-ABD9-77A5BEC69128}" type="pres">
      <dgm:prSet presAssocID="{BB534C2F-2506-47B7-9DC0-4B92EF89E847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153B27-2529-4C35-9ADB-B8F6FB8F8135}" type="pres">
      <dgm:prSet presAssocID="{BB534C2F-2506-47B7-9DC0-4B92EF89E847}" presName="aSpace2" presStyleCnt="0"/>
      <dgm:spPr/>
      <dgm:t>
        <a:bodyPr/>
        <a:lstStyle/>
        <a:p>
          <a:endParaRPr lang="it-IT"/>
        </a:p>
      </dgm:t>
    </dgm:pt>
    <dgm:pt modelId="{F5FE2D24-90D2-4BF8-B039-23B3BA8BE70F}" type="pres">
      <dgm:prSet presAssocID="{9FD1A318-6ED6-4A42-87C3-0DB79851851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F52DB8-2E24-4757-AC7B-AC3026BE18F8}" type="pres">
      <dgm:prSet presAssocID="{9FD1A318-6ED6-4A42-87C3-0DB798518516}" presName="aSpace2" presStyleCnt="0"/>
      <dgm:spPr/>
      <dgm:t>
        <a:bodyPr/>
        <a:lstStyle/>
        <a:p>
          <a:endParaRPr lang="it-IT"/>
        </a:p>
      </dgm:t>
    </dgm:pt>
    <dgm:pt modelId="{0A9512E5-7027-40C2-AE80-C78BC93C5CB1}" type="pres">
      <dgm:prSet presAssocID="{EEEB4B6C-6B89-412B-BDA3-D30069FCF00D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76F644-15F2-4CE6-89AD-6B6F5F55EA21}" type="pres">
      <dgm:prSet presAssocID="{EEEB4B6C-6B89-412B-BDA3-D30069FCF00D}" presName="aSpace2" presStyleCnt="0"/>
      <dgm:spPr/>
      <dgm:t>
        <a:bodyPr/>
        <a:lstStyle/>
        <a:p>
          <a:endParaRPr lang="it-IT"/>
        </a:p>
      </dgm:t>
    </dgm:pt>
    <dgm:pt modelId="{7E19E96F-2971-4BF6-B928-5A8B53C7978F}" type="pres">
      <dgm:prSet presAssocID="{2782EF47-687B-4AE5-8CFC-D5394358C19A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3E3768-2314-42A8-8095-FE454347E4C0}" type="pres">
      <dgm:prSet presAssocID="{2782EF47-687B-4AE5-8CFC-D5394358C19A}" presName="aSpace2" presStyleCnt="0"/>
      <dgm:spPr/>
      <dgm:t>
        <a:bodyPr/>
        <a:lstStyle/>
        <a:p>
          <a:endParaRPr lang="it-IT"/>
        </a:p>
      </dgm:t>
    </dgm:pt>
    <dgm:pt modelId="{B44C182D-0696-4BAF-B445-14F1A8F74C87}" type="pres">
      <dgm:prSet presAssocID="{7AA54141-75D4-418F-982B-5C5DD3B7802A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1630131-3ED6-4A72-8C71-A081EFD3A825}" srcId="{CEA29747-A2D7-463C-81A5-A94B4FA3AE74}" destId="{EEEB4B6C-6B89-412B-BDA3-D30069FCF00D}" srcOrd="2" destOrd="0" parTransId="{2223B7E2-6490-42A4-B403-A260C0EB63D4}" sibTransId="{71F1E236-D37F-4FB9-A97E-2631A6A4E3BD}"/>
    <dgm:cxn modelId="{5A45D0A0-1C11-45A9-A688-88168ADD8C37}" type="presOf" srcId="{CEA29747-A2D7-463C-81A5-A94B4FA3AE74}" destId="{789617C8-059F-4EB5-89C6-D99A29B63B93}" srcOrd="0" destOrd="0" presId="urn:microsoft.com/office/officeart/2005/8/layout/lProcess2"/>
    <dgm:cxn modelId="{F7852816-85FF-4F1D-B341-0649484C66D2}" type="presOf" srcId="{7AA54141-75D4-418F-982B-5C5DD3B7802A}" destId="{B44C182D-0696-4BAF-B445-14F1A8F74C87}" srcOrd="0" destOrd="0" presId="urn:microsoft.com/office/officeart/2005/8/layout/lProcess2"/>
    <dgm:cxn modelId="{CB732FD2-809F-4119-B716-0FE45878DC53}" type="presOf" srcId="{EEEB4B6C-6B89-412B-BDA3-D30069FCF00D}" destId="{0A9512E5-7027-40C2-AE80-C78BC93C5CB1}" srcOrd="0" destOrd="0" presId="urn:microsoft.com/office/officeart/2005/8/layout/lProcess2"/>
    <dgm:cxn modelId="{C5E88864-A83C-4B4B-AE1E-A08CD1EFD49A}" type="presOf" srcId="{BB534C2F-2506-47B7-9DC0-4B92EF89E847}" destId="{3AF23ADC-D041-42BD-ABD9-77A5BEC69128}" srcOrd="0" destOrd="0" presId="urn:microsoft.com/office/officeart/2005/8/layout/lProcess2"/>
    <dgm:cxn modelId="{D4CD2782-71CE-4747-9BE0-5774ECDCB41C}" type="presOf" srcId="{662C845F-3437-4CA1-9EF7-774109A8D3D0}" destId="{38ED4A3C-0A40-4880-BC4F-9A4DB072558B}" srcOrd="0" destOrd="0" presId="urn:microsoft.com/office/officeart/2005/8/layout/lProcess2"/>
    <dgm:cxn modelId="{BCD488F4-0DB3-4B6F-9DE8-4A384E3DE385}" type="presOf" srcId="{9FD1A318-6ED6-4A42-87C3-0DB798518516}" destId="{F5FE2D24-90D2-4BF8-B039-23B3BA8BE70F}" srcOrd="0" destOrd="0" presId="urn:microsoft.com/office/officeart/2005/8/layout/lProcess2"/>
    <dgm:cxn modelId="{EA69F0BF-FF05-4C3E-A354-0665C0ECF011}" srcId="{CEA29747-A2D7-463C-81A5-A94B4FA3AE74}" destId="{2782EF47-687B-4AE5-8CFC-D5394358C19A}" srcOrd="3" destOrd="0" parTransId="{B8B409F1-346C-4004-AEC9-AD9379EEC8FB}" sibTransId="{7BAFFB11-4768-4B19-A5BD-406CDE1B91D8}"/>
    <dgm:cxn modelId="{EF390840-45E1-4634-88C0-EC3C424C3B0B}" srcId="{662C845F-3437-4CA1-9EF7-774109A8D3D0}" destId="{CEA29747-A2D7-463C-81A5-A94B4FA3AE74}" srcOrd="0" destOrd="0" parTransId="{9390C1A9-FFEC-42D0-8528-65D31E09D02C}" sibTransId="{71823ED2-D3F0-4E89-8B8A-D7F05392507B}"/>
    <dgm:cxn modelId="{1E7CF406-569B-4B8B-B0B1-6EE4B376E63A}" type="presOf" srcId="{CEA29747-A2D7-463C-81A5-A94B4FA3AE74}" destId="{23E49832-EBAF-4DE6-A95B-E36ABBE24CCA}" srcOrd="1" destOrd="0" presId="urn:microsoft.com/office/officeart/2005/8/layout/lProcess2"/>
    <dgm:cxn modelId="{189CB242-1D78-455E-9438-66A9ADDD796C}" srcId="{CEA29747-A2D7-463C-81A5-A94B4FA3AE74}" destId="{9FD1A318-6ED6-4A42-87C3-0DB798518516}" srcOrd="1" destOrd="0" parTransId="{0E783804-2AA4-43F9-ADDF-425920C58535}" sibTransId="{3FF82AAF-E210-43F6-AB11-2AFB5BAA56FD}"/>
    <dgm:cxn modelId="{DD2E45C0-C7E6-44C8-9F9E-AA572C5ACAB9}" type="presOf" srcId="{2782EF47-687B-4AE5-8CFC-D5394358C19A}" destId="{7E19E96F-2971-4BF6-B928-5A8B53C7978F}" srcOrd="0" destOrd="0" presId="urn:microsoft.com/office/officeart/2005/8/layout/lProcess2"/>
    <dgm:cxn modelId="{C410DC4A-300B-4350-BB65-B19BFD8D7DFD}" srcId="{CEA29747-A2D7-463C-81A5-A94B4FA3AE74}" destId="{BB534C2F-2506-47B7-9DC0-4B92EF89E847}" srcOrd="0" destOrd="0" parTransId="{722DD445-4060-4B82-9865-DE5A5210DB80}" sibTransId="{FD7EB85A-FB72-41E9-A311-68985BD03800}"/>
    <dgm:cxn modelId="{EA5F24FD-92B4-485A-BCE5-12E54435186B}" srcId="{CEA29747-A2D7-463C-81A5-A94B4FA3AE74}" destId="{7AA54141-75D4-418F-982B-5C5DD3B7802A}" srcOrd="4" destOrd="0" parTransId="{3507F827-A853-418D-8577-853AB69A7CBE}" sibTransId="{F17BFB45-A670-4239-B1E0-C42713D2FF76}"/>
    <dgm:cxn modelId="{F6CCA2BA-4BF6-4F70-B1F2-CD2A1485C9CD}" type="presParOf" srcId="{38ED4A3C-0A40-4880-BC4F-9A4DB072558B}" destId="{47EC46E5-870B-4DE1-ABCA-43F571AE938B}" srcOrd="0" destOrd="0" presId="urn:microsoft.com/office/officeart/2005/8/layout/lProcess2"/>
    <dgm:cxn modelId="{9C92676D-D867-49D5-8B91-F031650E1AB9}" type="presParOf" srcId="{47EC46E5-870B-4DE1-ABCA-43F571AE938B}" destId="{789617C8-059F-4EB5-89C6-D99A29B63B93}" srcOrd="0" destOrd="0" presId="urn:microsoft.com/office/officeart/2005/8/layout/lProcess2"/>
    <dgm:cxn modelId="{A1C99C95-7E36-4582-9E57-15C2B840936C}" type="presParOf" srcId="{47EC46E5-870B-4DE1-ABCA-43F571AE938B}" destId="{23E49832-EBAF-4DE6-A95B-E36ABBE24CCA}" srcOrd="1" destOrd="0" presId="urn:microsoft.com/office/officeart/2005/8/layout/lProcess2"/>
    <dgm:cxn modelId="{F12051BB-58BD-47C2-8FDE-6AA156C4A1CC}" type="presParOf" srcId="{47EC46E5-870B-4DE1-ABCA-43F571AE938B}" destId="{480A9B4C-0205-4580-9D7D-153A1544C3A8}" srcOrd="2" destOrd="0" presId="urn:microsoft.com/office/officeart/2005/8/layout/lProcess2"/>
    <dgm:cxn modelId="{50923AE1-FB06-47C6-B59C-F1B81BF2A466}" type="presParOf" srcId="{480A9B4C-0205-4580-9D7D-153A1544C3A8}" destId="{06D6F0EA-9B6D-449C-9D77-0029CF347240}" srcOrd="0" destOrd="0" presId="urn:microsoft.com/office/officeart/2005/8/layout/lProcess2"/>
    <dgm:cxn modelId="{C1433366-B8E0-469E-A504-B9F1DB2FC591}" type="presParOf" srcId="{06D6F0EA-9B6D-449C-9D77-0029CF347240}" destId="{3AF23ADC-D041-42BD-ABD9-77A5BEC69128}" srcOrd="0" destOrd="0" presId="urn:microsoft.com/office/officeart/2005/8/layout/lProcess2"/>
    <dgm:cxn modelId="{C0154FB4-DB7B-4A49-BD17-3529468945F6}" type="presParOf" srcId="{06D6F0EA-9B6D-449C-9D77-0029CF347240}" destId="{5C153B27-2529-4C35-9ADB-B8F6FB8F8135}" srcOrd="1" destOrd="0" presId="urn:microsoft.com/office/officeart/2005/8/layout/lProcess2"/>
    <dgm:cxn modelId="{83CE0C9D-82FD-4374-9BAE-FF8B4C6FCA2C}" type="presParOf" srcId="{06D6F0EA-9B6D-449C-9D77-0029CF347240}" destId="{F5FE2D24-90D2-4BF8-B039-23B3BA8BE70F}" srcOrd="2" destOrd="0" presId="urn:microsoft.com/office/officeart/2005/8/layout/lProcess2"/>
    <dgm:cxn modelId="{DF02EB87-CAC0-43E8-B8C5-79C3E73D6AEA}" type="presParOf" srcId="{06D6F0EA-9B6D-449C-9D77-0029CF347240}" destId="{A7F52DB8-2E24-4757-AC7B-AC3026BE18F8}" srcOrd="3" destOrd="0" presId="urn:microsoft.com/office/officeart/2005/8/layout/lProcess2"/>
    <dgm:cxn modelId="{F47C3876-E6F2-4688-B9EF-9FCBCA94AF21}" type="presParOf" srcId="{06D6F0EA-9B6D-449C-9D77-0029CF347240}" destId="{0A9512E5-7027-40C2-AE80-C78BC93C5CB1}" srcOrd="4" destOrd="0" presId="urn:microsoft.com/office/officeart/2005/8/layout/lProcess2"/>
    <dgm:cxn modelId="{CBE2CE1F-DAEC-48D6-8599-D12731F7B07B}" type="presParOf" srcId="{06D6F0EA-9B6D-449C-9D77-0029CF347240}" destId="{DE76F644-15F2-4CE6-89AD-6B6F5F55EA21}" srcOrd="5" destOrd="0" presId="urn:microsoft.com/office/officeart/2005/8/layout/lProcess2"/>
    <dgm:cxn modelId="{DDE5D5FA-B5E2-4E99-BA02-1543EC39C06C}" type="presParOf" srcId="{06D6F0EA-9B6D-449C-9D77-0029CF347240}" destId="{7E19E96F-2971-4BF6-B928-5A8B53C7978F}" srcOrd="6" destOrd="0" presId="urn:microsoft.com/office/officeart/2005/8/layout/lProcess2"/>
    <dgm:cxn modelId="{0996C0A0-EA09-4F7A-B875-356547C67AB1}" type="presParOf" srcId="{06D6F0EA-9B6D-449C-9D77-0029CF347240}" destId="{6F3E3768-2314-42A8-8095-FE454347E4C0}" srcOrd="7" destOrd="0" presId="urn:microsoft.com/office/officeart/2005/8/layout/lProcess2"/>
    <dgm:cxn modelId="{C4FB7988-36F2-4833-A3A7-83068A2FA17C}" type="presParOf" srcId="{06D6F0EA-9B6D-449C-9D77-0029CF347240}" destId="{B44C182D-0696-4BAF-B445-14F1A8F74C87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2C845F-3437-4CA1-9EF7-774109A8D3D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A29747-A2D7-463C-81A5-A94B4FA3AE74}">
      <dgm:prSet phldrT="[Testo]" custT="1"/>
      <dgm:spPr/>
      <dgm:t>
        <a:bodyPr/>
        <a:lstStyle/>
        <a:p>
          <a:pPr algn="ctr"/>
          <a:r>
            <a:rPr 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REQUISITI </a:t>
          </a:r>
        </a:p>
        <a:p>
          <a:pPr algn="ctr"/>
          <a:r>
            <a:rPr lang="it-IT" sz="1800" dirty="0" smtClean="0"/>
            <a:t>Best </a:t>
          </a:r>
          <a:r>
            <a:rPr lang="it-IT" sz="1800" dirty="0" err="1" smtClean="0"/>
            <a:t>Practice</a:t>
          </a:r>
          <a:r>
            <a:rPr lang="it-IT" sz="1800" dirty="0" smtClean="0"/>
            <a:t> che  abbiano un contenuto tecnologico e innovativo, che si inseriscano in una delle seguenti tematiche afferenti alle discussioni del congresso</a:t>
          </a:r>
          <a:r>
            <a:rPr lang="it-IT" sz="2400" dirty="0" smtClean="0"/>
            <a:t>.</a:t>
          </a:r>
          <a:endParaRPr lang="it-IT" sz="2400" dirty="0"/>
        </a:p>
      </dgm:t>
    </dgm:pt>
    <dgm:pt modelId="{9390C1A9-FFEC-42D0-8528-65D31E09D02C}" type="parTrans" cxnId="{EF390840-45E1-4634-88C0-EC3C424C3B0B}">
      <dgm:prSet/>
      <dgm:spPr/>
      <dgm:t>
        <a:bodyPr/>
        <a:lstStyle/>
        <a:p>
          <a:endParaRPr lang="it-IT"/>
        </a:p>
      </dgm:t>
    </dgm:pt>
    <dgm:pt modelId="{71823ED2-D3F0-4E89-8B8A-D7F05392507B}" type="sibTrans" cxnId="{EF390840-45E1-4634-88C0-EC3C424C3B0B}">
      <dgm:prSet/>
      <dgm:spPr/>
      <dgm:t>
        <a:bodyPr/>
        <a:lstStyle/>
        <a:p>
          <a:endParaRPr lang="it-IT"/>
        </a:p>
      </dgm:t>
    </dgm:pt>
    <dgm:pt modelId="{1AFF9D0B-5FA5-46E6-9417-0D67EEAB1074}">
      <dgm:prSet/>
      <dgm:spPr/>
      <dgm:t>
        <a:bodyPr/>
        <a:lstStyle/>
        <a:p>
          <a:r>
            <a:rPr lang="it-IT" dirty="0" smtClean="0"/>
            <a:t>Modelli di sviluppo sostenibili </a:t>
          </a:r>
          <a:endParaRPr lang="it-IT" dirty="0"/>
        </a:p>
      </dgm:t>
    </dgm:pt>
    <dgm:pt modelId="{70893D05-184B-41A4-A9C9-E862458BD957}" type="parTrans" cxnId="{CDC496E3-26A6-423C-A43E-D4B83214CE51}">
      <dgm:prSet/>
      <dgm:spPr/>
      <dgm:t>
        <a:bodyPr/>
        <a:lstStyle/>
        <a:p>
          <a:endParaRPr lang="it-IT"/>
        </a:p>
      </dgm:t>
    </dgm:pt>
    <dgm:pt modelId="{8ACF2408-0886-48F0-B8CC-147D59A595DC}" type="sibTrans" cxnId="{CDC496E3-26A6-423C-A43E-D4B83214CE51}">
      <dgm:prSet/>
      <dgm:spPr/>
      <dgm:t>
        <a:bodyPr/>
        <a:lstStyle/>
        <a:p>
          <a:endParaRPr lang="it-IT"/>
        </a:p>
      </dgm:t>
    </dgm:pt>
    <dgm:pt modelId="{6F1EEAEA-55A9-40F4-9B6B-64E80415A2A2}">
      <dgm:prSet/>
      <dgm:spPr/>
      <dgm:t>
        <a:bodyPr/>
        <a:lstStyle/>
        <a:p>
          <a:r>
            <a:rPr lang="it-IT" smtClean="0"/>
            <a:t>Suolo, biodiversità e paesaggio</a:t>
          </a:r>
          <a:endParaRPr lang="it-IT"/>
        </a:p>
      </dgm:t>
    </dgm:pt>
    <dgm:pt modelId="{20302E34-2970-4BA8-81C0-E89CCBFC129A}" type="parTrans" cxnId="{7A2B096D-23D9-4E5E-81E1-8A340A7F9DE7}">
      <dgm:prSet/>
      <dgm:spPr/>
      <dgm:t>
        <a:bodyPr/>
        <a:lstStyle/>
        <a:p>
          <a:endParaRPr lang="it-IT"/>
        </a:p>
      </dgm:t>
    </dgm:pt>
    <dgm:pt modelId="{472DE6F4-D96E-42D5-BAB5-C20957699E88}" type="sibTrans" cxnId="{7A2B096D-23D9-4E5E-81E1-8A340A7F9DE7}">
      <dgm:prSet/>
      <dgm:spPr/>
      <dgm:t>
        <a:bodyPr/>
        <a:lstStyle/>
        <a:p>
          <a:endParaRPr lang="it-IT"/>
        </a:p>
      </dgm:t>
    </dgm:pt>
    <dgm:pt modelId="{020781CA-A54E-4C71-8CD2-B2D7DA80B594}">
      <dgm:prSet/>
      <dgm:spPr/>
      <dgm:t>
        <a:bodyPr/>
        <a:lstStyle/>
        <a:p>
          <a:r>
            <a:rPr lang="it-IT" smtClean="0"/>
            <a:t>Disastri e prevenzione: pianificazione, competenze e buone prassi di gestione</a:t>
          </a:r>
          <a:endParaRPr lang="it-IT"/>
        </a:p>
      </dgm:t>
    </dgm:pt>
    <dgm:pt modelId="{2BFAAEBA-2EDD-4924-8DA7-67CB8779B2E6}" type="parTrans" cxnId="{CE0C1C0F-181F-41ED-A30C-8FB41FAA2C36}">
      <dgm:prSet/>
      <dgm:spPr/>
      <dgm:t>
        <a:bodyPr/>
        <a:lstStyle/>
        <a:p>
          <a:endParaRPr lang="it-IT"/>
        </a:p>
      </dgm:t>
    </dgm:pt>
    <dgm:pt modelId="{F8096A3E-19E5-438C-86C2-9B72CF005A0A}" type="sibTrans" cxnId="{CE0C1C0F-181F-41ED-A30C-8FB41FAA2C36}">
      <dgm:prSet/>
      <dgm:spPr/>
      <dgm:t>
        <a:bodyPr/>
        <a:lstStyle/>
        <a:p>
          <a:endParaRPr lang="it-IT"/>
        </a:p>
      </dgm:t>
    </dgm:pt>
    <dgm:pt modelId="{E94446D2-1E3E-4998-B1DD-232498B934CD}">
      <dgm:prSet/>
      <dgm:spPr/>
      <dgm:t>
        <a:bodyPr/>
        <a:lstStyle/>
        <a:p>
          <a:r>
            <a:rPr lang="it-IT" smtClean="0"/>
            <a:t>Agricoltura, arboricoltura e forestazione urbana</a:t>
          </a:r>
          <a:endParaRPr lang="it-IT"/>
        </a:p>
      </dgm:t>
    </dgm:pt>
    <dgm:pt modelId="{8CAA61EB-9234-4B7F-9C39-532E00C35424}" type="parTrans" cxnId="{125A9811-B859-4BBF-83D7-082CC3E64117}">
      <dgm:prSet/>
      <dgm:spPr/>
      <dgm:t>
        <a:bodyPr/>
        <a:lstStyle/>
        <a:p>
          <a:endParaRPr lang="it-IT"/>
        </a:p>
      </dgm:t>
    </dgm:pt>
    <dgm:pt modelId="{46CDCDEA-3B0D-4882-A468-83E0FDAABF6F}" type="sibTrans" cxnId="{125A9811-B859-4BBF-83D7-082CC3E64117}">
      <dgm:prSet/>
      <dgm:spPr/>
      <dgm:t>
        <a:bodyPr/>
        <a:lstStyle/>
        <a:p>
          <a:endParaRPr lang="it-IT"/>
        </a:p>
      </dgm:t>
    </dgm:pt>
    <dgm:pt modelId="{C35F4A74-9D80-42D1-8C56-3FC71F62EAF7}">
      <dgm:prSet/>
      <dgm:spPr/>
      <dgm:t>
        <a:bodyPr/>
        <a:lstStyle/>
        <a:p>
          <a:r>
            <a:rPr lang="it-IT" smtClean="0"/>
            <a:t>Sviluppo rurale e zootecnia nelle aree interne </a:t>
          </a:r>
          <a:endParaRPr lang="it-IT"/>
        </a:p>
      </dgm:t>
    </dgm:pt>
    <dgm:pt modelId="{62C0661A-70AC-4986-975D-E8DBD7022DDB}" type="parTrans" cxnId="{29B1F1A0-B987-4F90-BBBD-19D6871B72AE}">
      <dgm:prSet/>
      <dgm:spPr/>
      <dgm:t>
        <a:bodyPr/>
        <a:lstStyle/>
        <a:p>
          <a:endParaRPr lang="it-IT"/>
        </a:p>
      </dgm:t>
    </dgm:pt>
    <dgm:pt modelId="{420814E4-6A69-4490-93E1-7262365526E7}" type="sibTrans" cxnId="{29B1F1A0-B987-4F90-BBBD-19D6871B72AE}">
      <dgm:prSet/>
      <dgm:spPr/>
      <dgm:t>
        <a:bodyPr/>
        <a:lstStyle/>
        <a:p>
          <a:endParaRPr lang="it-IT"/>
        </a:p>
      </dgm:t>
    </dgm:pt>
    <dgm:pt modelId="{C4F60B63-5C77-40C8-AD51-B3A1E6F47675}">
      <dgm:prSet/>
      <dgm:spPr/>
      <dgm:t>
        <a:bodyPr/>
        <a:lstStyle/>
        <a:p>
          <a:r>
            <a:rPr lang="it-IT" smtClean="0"/>
            <a:t>Selvicoltura e servizi ecosistemici delle aree interne </a:t>
          </a:r>
          <a:endParaRPr lang="it-IT"/>
        </a:p>
      </dgm:t>
    </dgm:pt>
    <dgm:pt modelId="{63746C50-E62A-489A-BE4C-5FD55422A1FC}" type="parTrans" cxnId="{007C0492-F1D4-4648-88AC-0E59BC3AE805}">
      <dgm:prSet/>
      <dgm:spPr/>
      <dgm:t>
        <a:bodyPr/>
        <a:lstStyle/>
        <a:p>
          <a:endParaRPr lang="it-IT"/>
        </a:p>
      </dgm:t>
    </dgm:pt>
    <dgm:pt modelId="{DD2E2CA2-E25B-40BD-B7A8-0C4A1CCD814A}" type="sibTrans" cxnId="{007C0492-F1D4-4648-88AC-0E59BC3AE805}">
      <dgm:prSet/>
      <dgm:spPr/>
      <dgm:t>
        <a:bodyPr/>
        <a:lstStyle/>
        <a:p>
          <a:endParaRPr lang="it-IT"/>
        </a:p>
      </dgm:t>
    </dgm:pt>
    <dgm:pt modelId="{38ED4A3C-0A40-4880-BC4F-9A4DB072558B}" type="pres">
      <dgm:prSet presAssocID="{662C845F-3437-4CA1-9EF7-774109A8D3D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7EC46E5-870B-4DE1-ABCA-43F571AE938B}" type="pres">
      <dgm:prSet presAssocID="{CEA29747-A2D7-463C-81A5-A94B4FA3AE74}" presName="compNode" presStyleCnt="0"/>
      <dgm:spPr/>
      <dgm:t>
        <a:bodyPr/>
        <a:lstStyle/>
        <a:p>
          <a:endParaRPr lang="it-IT"/>
        </a:p>
      </dgm:t>
    </dgm:pt>
    <dgm:pt modelId="{789617C8-059F-4EB5-89C6-D99A29B63B93}" type="pres">
      <dgm:prSet presAssocID="{CEA29747-A2D7-463C-81A5-A94B4FA3AE74}" presName="aNode" presStyleLbl="bgShp" presStyleIdx="0" presStyleCnt="1" custLinFactNeighborX="893"/>
      <dgm:spPr/>
      <dgm:t>
        <a:bodyPr/>
        <a:lstStyle/>
        <a:p>
          <a:endParaRPr lang="it-IT"/>
        </a:p>
      </dgm:t>
    </dgm:pt>
    <dgm:pt modelId="{23E49832-EBAF-4DE6-A95B-E36ABBE24CCA}" type="pres">
      <dgm:prSet presAssocID="{CEA29747-A2D7-463C-81A5-A94B4FA3AE74}" presName="textNode" presStyleLbl="bgShp" presStyleIdx="0" presStyleCnt="1"/>
      <dgm:spPr/>
      <dgm:t>
        <a:bodyPr/>
        <a:lstStyle/>
        <a:p>
          <a:endParaRPr lang="it-IT"/>
        </a:p>
      </dgm:t>
    </dgm:pt>
    <dgm:pt modelId="{480A9B4C-0205-4580-9D7D-153A1544C3A8}" type="pres">
      <dgm:prSet presAssocID="{CEA29747-A2D7-463C-81A5-A94B4FA3AE74}" presName="compChildNode" presStyleCnt="0"/>
      <dgm:spPr/>
      <dgm:t>
        <a:bodyPr/>
        <a:lstStyle/>
        <a:p>
          <a:endParaRPr lang="it-IT"/>
        </a:p>
      </dgm:t>
    </dgm:pt>
    <dgm:pt modelId="{06D6F0EA-9B6D-449C-9D77-0029CF347240}" type="pres">
      <dgm:prSet presAssocID="{CEA29747-A2D7-463C-81A5-A94B4FA3AE74}" presName="theInnerList" presStyleCnt="0"/>
      <dgm:spPr/>
      <dgm:t>
        <a:bodyPr/>
        <a:lstStyle/>
        <a:p>
          <a:endParaRPr lang="it-IT"/>
        </a:p>
      </dgm:t>
    </dgm:pt>
    <dgm:pt modelId="{AE0668C1-3BDC-49F0-84F8-F2B70217FAAC}" type="pres">
      <dgm:prSet presAssocID="{1AFF9D0B-5FA5-46E6-9417-0D67EEAB107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299DE3-49ED-4E7B-9998-EF389767CE8D}" type="pres">
      <dgm:prSet presAssocID="{1AFF9D0B-5FA5-46E6-9417-0D67EEAB1074}" presName="aSpace2" presStyleCnt="0"/>
      <dgm:spPr/>
      <dgm:t>
        <a:bodyPr/>
        <a:lstStyle/>
        <a:p>
          <a:endParaRPr lang="it-IT"/>
        </a:p>
      </dgm:t>
    </dgm:pt>
    <dgm:pt modelId="{5C116459-0D30-44C1-8129-B99895B7DC8A}" type="pres">
      <dgm:prSet presAssocID="{6F1EEAEA-55A9-40F4-9B6B-64E80415A2A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793497-DCE9-49F6-B716-FF2D0674101D}" type="pres">
      <dgm:prSet presAssocID="{6F1EEAEA-55A9-40F4-9B6B-64E80415A2A2}" presName="aSpace2" presStyleCnt="0"/>
      <dgm:spPr/>
      <dgm:t>
        <a:bodyPr/>
        <a:lstStyle/>
        <a:p>
          <a:endParaRPr lang="it-IT"/>
        </a:p>
      </dgm:t>
    </dgm:pt>
    <dgm:pt modelId="{C2EC8880-2CBB-4A98-9EA3-AEC0F3F7DDB9}" type="pres">
      <dgm:prSet presAssocID="{020781CA-A54E-4C71-8CD2-B2D7DA80B594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5270BB-E351-4004-8DBB-C2CED3119562}" type="pres">
      <dgm:prSet presAssocID="{020781CA-A54E-4C71-8CD2-B2D7DA80B594}" presName="aSpace2" presStyleCnt="0"/>
      <dgm:spPr/>
      <dgm:t>
        <a:bodyPr/>
        <a:lstStyle/>
        <a:p>
          <a:endParaRPr lang="it-IT"/>
        </a:p>
      </dgm:t>
    </dgm:pt>
    <dgm:pt modelId="{0BDB92E3-3CF4-404A-92C8-3B3223A025BB}" type="pres">
      <dgm:prSet presAssocID="{E94446D2-1E3E-4998-B1DD-232498B934C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C3BCAF-B578-4EBA-AFAA-F7AD10821294}" type="pres">
      <dgm:prSet presAssocID="{E94446D2-1E3E-4998-B1DD-232498B934CD}" presName="aSpace2" presStyleCnt="0"/>
      <dgm:spPr/>
      <dgm:t>
        <a:bodyPr/>
        <a:lstStyle/>
        <a:p>
          <a:endParaRPr lang="it-IT"/>
        </a:p>
      </dgm:t>
    </dgm:pt>
    <dgm:pt modelId="{6C95585B-57D0-4B70-94C3-9002A386F1CD}" type="pres">
      <dgm:prSet presAssocID="{C35F4A74-9D80-42D1-8C56-3FC71F62EAF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0BA569-8D9A-4498-8015-262B719DCAFF}" type="pres">
      <dgm:prSet presAssocID="{C35F4A74-9D80-42D1-8C56-3FC71F62EAF7}" presName="aSpace2" presStyleCnt="0"/>
      <dgm:spPr/>
      <dgm:t>
        <a:bodyPr/>
        <a:lstStyle/>
        <a:p>
          <a:endParaRPr lang="it-IT"/>
        </a:p>
      </dgm:t>
    </dgm:pt>
    <dgm:pt modelId="{49EA811F-5E04-4C90-9163-C3D33333BE34}" type="pres">
      <dgm:prSet presAssocID="{C4F60B63-5C77-40C8-AD51-B3A1E6F4767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25A9811-B859-4BBF-83D7-082CC3E64117}" srcId="{CEA29747-A2D7-463C-81A5-A94B4FA3AE74}" destId="{E94446D2-1E3E-4998-B1DD-232498B934CD}" srcOrd="3" destOrd="0" parTransId="{8CAA61EB-9234-4B7F-9C39-532E00C35424}" sibTransId="{46CDCDEA-3B0D-4882-A468-83E0FDAABF6F}"/>
    <dgm:cxn modelId="{25BFB2DB-9FB1-41C5-BBC7-EC870F165800}" type="presOf" srcId="{1AFF9D0B-5FA5-46E6-9417-0D67EEAB1074}" destId="{AE0668C1-3BDC-49F0-84F8-F2B70217FAAC}" srcOrd="0" destOrd="0" presId="urn:microsoft.com/office/officeart/2005/8/layout/lProcess2"/>
    <dgm:cxn modelId="{CDC496E3-26A6-423C-A43E-D4B83214CE51}" srcId="{CEA29747-A2D7-463C-81A5-A94B4FA3AE74}" destId="{1AFF9D0B-5FA5-46E6-9417-0D67EEAB1074}" srcOrd="0" destOrd="0" parTransId="{70893D05-184B-41A4-A9C9-E862458BD957}" sibTransId="{8ACF2408-0886-48F0-B8CC-147D59A595DC}"/>
    <dgm:cxn modelId="{2E3702E8-3744-4493-8ED0-3AEAD15CBDA0}" type="presOf" srcId="{020781CA-A54E-4C71-8CD2-B2D7DA80B594}" destId="{C2EC8880-2CBB-4A98-9EA3-AEC0F3F7DDB9}" srcOrd="0" destOrd="0" presId="urn:microsoft.com/office/officeart/2005/8/layout/lProcess2"/>
    <dgm:cxn modelId="{850E9B3A-8762-477D-AAD7-FB466898EB30}" type="presOf" srcId="{662C845F-3437-4CA1-9EF7-774109A8D3D0}" destId="{38ED4A3C-0A40-4880-BC4F-9A4DB072558B}" srcOrd="0" destOrd="0" presId="urn:microsoft.com/office/officeart/2005/8/layout/lProcess2"/>
    <dgm:cxn modelId="{7A2B096D-23D9-4E5E-81E1-8A340A7F9DE7}" srcId="{CEA29747-A2D7-463C-81A5-A94B4FA3AE74}" destId="{6F1EEAEA-55A9-40F4-9B6B-64E80415A2A2}" srcOrd="1" destOrd="0" parTransId="{20302E34-2970-4BA8-81C0-E89CCBFC129A}" sibTransId="{472DE6F4-D96E-42D5-BAB5-C20957699E88}"/>
    <dgm:cxn modelId="{29B1F1A0-B987-4F90-BBBD-19D6871B72AE}" srcId="{CEA29747-A2D7-463C-81A5-A94B4FA3AE74}" destId="{C35F4A74-9D80-42D1-8C56-3FC71F62EAF7}" srcOrd="4" destOrd="0" parTransId="{62C0661A-70AC-4986-975D-E8DBD7022DDB}" sibTransId="{420814E4-6A69-4490-93E1-7262365526E7}"/>
    <dgm:cxn modelId="{34C83EAC-7E64-43BC-83CF-35807025BE80}" type="presOf" srcId="{E94446D2-1E3E-4998-B1DD-232498B934CD}" destId="{0BDB92E3-3CF4-404A-92C8-3B3223A025BB}" srcOrd="0" destOrd="0" presId="urn:microsoft.com/office/officeart/2005/8/layout/lProcess2"/>
    <dgm:cxn modelId="{1E4558D4-8461-4291-BB5B-BDBE1BBC3A0A}" type="presOf" srcId="{CEA29747-A2D7-463C-81A5-A94B4FA3AE74}" destId="{789617C8-059F-4EB5-89C6-D99A29B63B93}" srcOrd="0" destOrd="0" presId="urn:microsoft.com/office/officeart/2005/8/layout/lProcess2"/>
    <dgm:cxn modelId="{6E618AE2-39FF-4C27-8D0B-17A1D550EBD8}" type="presOf" srcId="{C4F60B63-5C77-40C8-AD51-B3A1E6F47675}" destId="{49EA811F-5E04-4C90-9163-C3D33333BE34}" srcOrd="0" destOrd="0" presId="urn:microsoft.com/office/officeart/2005/8/layout/lProcess2"/>
    <dgm:cxn modelId="{68A96D8B-5410-4E4C-877F-E180DCD737AD}" type="presOf" srcId="{CEA29747-A2D7-463C-81A5-A94B4FA3AE74}" destId="{23E49832-EBAF-4DE6-A95B-E36ABBE24CCA}" srcOrd="1" destOrd="0" presId="urn:microsoft.com/office/officeart/2005/8/layout/lProcess2"/>
    <dgm:cxn modelId="{EF390840-45E1-4634-88C0-EC3C424C3B0B}" srcId="{662C845F-3437-4CA1-9EF7-774109A8D3D0}" destId="{CEA29747-A2D7-463C-81A5-A94B4FA3AE74}" srcOrd="0" destOrd="0" parTransId="{9390C1A9-FFEC-42D0-8528-65D31E09D02C}" sibTransId="{71823ED2-D3F0-4E89-8B8A-D7F05392507B}"/>
    <dgm:cxn modelId="{CE0C1C0F-181F-41ED-A30C-8FB41FAA2C36}" srcId="{CEA29747-A2D7-463C-81A5-A94B4FA3AE74}" destId="{020781CA-A54E-4C71-8CD2-B2D7DA80B594}" srcOrd="2" destOrd="0" parTransId="{2BFAAEBA-2EDD-4924-8DA7-67CB8779B2E6}" sibTransId="{F8096A3E-19E5-438C-86C2-9B72CF005A0A}"/>
    <dgm:cxn modelId="{7A0DE2B6-A9A8-4CD3-9201-170D2D046B20}" type="presOf" srcId="{6F1EEAEA-55A9-40F4-9B6B-64E80415A2A2}" destId="{5C116459-0D30-44C1-8129-B99895B7DC8A}" srcOrd="0" destOrd="0" presId="urn:microsoft.com/office/officeart/2005/8/layout/lProcess2"/>
    <dgm:cxn modelId="{26B451D9-5ADB-4857-BF8D-C98BB1C8B726}" type="presOf" srcId="{C35F4A74-9D80-42D1-8C56-3FC71F62EAF7}" destId="{6C95585B-57D0-4B70-94C3-9002A386F1CD}" srcOrd="0" destOrd="0" presId="urn:microsoft.com/office/officeart/2005/8/layout/lProcess2"/>
    <dgm:cxn modelId="{007C0492-F1D4-4648-88AC-0E59BC3AE805}" srcId="{CEA29747-A2D7-463C-81A5-A94B4FA3AE74}" destId="{C4F60B63-5C77-40C8-AD51-B3A1E6F47675}" srcOrd="5" destOrd="0" parTransId="{63746C50-E62A-489A-BE4C-5FD55422A1FC}" sibTransId="{DD2E2CA2-E25B-40BD-B7A8-0C4A1CCD814A}"/>
    <dgm:cxn modelId="{239BFE74-C675-411D-A00F-AF2D6EEA8C8C}" type="presParOf" srcId="{38ED4A3C-0A40-4880-BC4F-9A4DB072558B}" destId="{47EC46E5-870B-4DE1-ABCA-43F571AE938B}" srcOrd="0" destOrd="0" presId="urn:microsoft.com/office/officeart/2005/8/layout/lProcess2"/>
    <dgm:cxn modelId="{E5FC83BE-1C16-4318-A9E2-DE64BB165AB7}" type="presParOf" srcId="{47EC46E5-870B-4DE1-ABCA-43F571AE938B}" destId="{789617C8-059F-4EB5-89C6-D99A29B63B93}" srcOrd="0" destOrd="0" presId="urn:microsoft.com/office/officeart/2005/8/layout/lProcess2"/>
    <dgm:cxn modelId="{6032F902-EE12-4AC4-B975-B138A3A3ABEE}" type="presParOf" srcId="{47EC46E5-870B-4DE1-ABCA-43F571AE938B}" destId="{23E49832-EBAF-4DE6-A95B-E36ABBE24CCA}" srcOrd="1" destOrd="0" presId="urn:microsoft.com/office/officeart/2005/8/layout/lProcess2"/>
    <dgm:cxn modelId="{C6B0FB5F-F200-42D8-906D-858BC9846CAD}" type="presParOf" srcId="{47EC46E5-870B-4DE1-ABCA-43F571AE938B}" destId="{480A9B4C-0205-4580-9D7D-153A1544C3A8}" srcOrd="2" destOrd="0" presId="urn:microsoft.com/office/officeart/2005/8/layout/lProcess2"/>
    <dgm:cxn modelId="{110D0F8F-7B74-4F43-A347-BDA8353B74A6}" type="presParOf" srcId="{480A9B4C-0205-4580-9D7D-153A1544C3A8}" destId="{06D6F0EA-9B6D-449C-9D77-0029CF347240}" srcOrd="0" destOrd="0" presId="urn:microsoft.com/office/officeart/2005/8/layout/lProcess2"/>
    <dgm:cxn modelId="{36CF678D-4371-483B-ADA9-EF1F316153C7}" type="presParOf" srcId="{06D6F0EA-9B6D-449C-9D77-0029CF347240}" destId="{AE0668C1-3BDC-49F0-84F8-F2B70217FAAC}" srcOrd="0" destOrd="0" presId="urn:microsoft.com/office/officeart/2005/8/layout/lProcess2"/>
    <dgm:cxn modelId="{AEE6320F-D65B-48E2-BDA1-51E67BC04018}" type="presParOf" srcId="{06D6F0EA-9B6D-449C-9D77-0029CF347240}" destId="{9F299DE3-49ED-4E7B-9998-EF389767CE8D}" srcOrd="1" destOrd="0" presId="urn:microsoft.com/office/officeart/2005/8/layout/lProcess2"/>
    <dgm:cxn modelId="{47600420-8F08-47A8-8A0E-774E4F2A0699}" type="presParOf" srcId="{06D6F0EA-9B6D-449C-9D77-0029CF347240}" destId="{5C116459-0D30-44C1-8129-B99895B7DC8A}" srcOrd="2" destOrd="0" presId="urn:microsoft.com/office/officeart/2005/8/layout/lProcess2"/>
    <dgm:cxn modelId="{CC8EDA6E-6A1E-4BA3-81C3-E6050262604C}" type="presParOf" srcId="{06D6F0EA-9B6D-449C-9D77-0029CF347240}" destId="{10793497-DCE9-49F6-B716-FF2D0674101D}" srcOrd="3" destOrd="0" presId="urn:microsoft.com/office/officeart/2005/8/layout/lProcess2"/>
    <dgm:cxn modelId="{E8556DF0-BD9A-478C-8DD1-3753B4336021}" type="presParOf" srcId="{06D6F0EA-9B6D-449C-9D77-0029CF347240}" destId="{C2EC8880-2CBB-4A98-9EA3-AEC0F3F7DDB9}" srcOrd="4" destOrd="0" presId="urn:microsoft.com/office/officeart/2005/8/layout/lProcess2"/>
    <dgm:cxn modelId="{2B1D9423-D287-4005-8C90-D62FD7DFB880}" type="presParOf" srcId="{06D6F0EA-9B6D-449C-9D77-0029CF347240}" destId="{A85270BB-E351-4004-8DBB-C2CED3119562}" srcOrd="5" destOrd="0" presId="urn:microsoft.com/office/officeart/2005/8/layout/lProcess2"/>
    <dgm:cxn modelId="{A5A7EE2F-5AA2-4BE4-ABFA-CB263E19309E}" type="presParOf" srcId="{06D6F0EA-9B6D-449C-9D77-0029CF347240}" destId="{0BDB92E3-3CF4-404A-92C8-3B3223A025BB}" srcOrd="6" destOrd="0" presId="urn:microsoft.com/office/officeart/2005/8/layout/lProcess2"/>
    <dgm:cxn modelId="{FA1BC866-94BF-4178-9CFC-C0B71A5D0EA1}" type="presParOf" srcId="{06D6F0EA-9B6D-449C-9D77-0029CF347240}" destId="{2CC3BCAF-B578-4EBA-AFAA-F7AD10821294}" srcOrd="7" destOrd="0" presId="urn:microsoft.com/office/officeart/2005/8/layout/lProcess2"/>
    <dgm:cxn modelId="{C630BC0A-9EC8-4AE6-A4C9-99EC203AFF2E}" type="presParOf" srcId="{06D6F0EA-9B6D-449C-9D77-0029CF347240}" destId="{6C95585B-57D0-4B70-94C3-9002A386F1CD}" srcOrd="8" destOrd="0" presId="urn:microsoft.com/office/officeart/2005/8/layout/lProcess2"/>
    <dgm:cxn modelId="{C9E5F5A8-C82E-47C7-B370-81477DA98A7F}" type="presParOf" srcId="{06D6F0EA-9B6D-449C-9D77-0029CF347240}" destId="{940BA569-8D9A-4498-8015-262B719DCAFF}" srcOrd="9" destOrd="0" presId="urn:microsoft.com/office/officeart/2005/8/layout/lProcess2"/>
    <dgm:cxn modelId="{9DABE771-1D15-4EDD-BFDA-3D753827401B}" type="presParOf" srcId="{06D6F0EA-9B6D-449C-9D77-0029CF347240}" destId="{49EA811F-5E04-4C90-9163-C3D33333BE34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828338-D7AD-40C9-A2E6-186EC7DFB995}" type="doc">
      <dgm:prSet loTypeId="urn:microsoft.com/office/officeart/2005/8/layout/default" loCatId="list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85A89B24-CE7A-4988-8A31-37B740E93C0E}">
      <dgm:prSet phldrT="[Testo]"/>
      <dgm:spPr/>
      <dgm:t>
        <a:bodyPr/>
        <a:lstStyle/>
        <a:p>
          <a:r>
            <a:rPr lang="it-IT" dirty="0" smtClean="0"/>
            <a:t>Quota A - € 200,00 </a:t>
          </a:r>
          <a:endParaRPr lang="it-IT" dirty="0"/>
        </a:p>
      </dgm:t>
    </dgm:pt>
    <dgm:pt modelId="{408DBDE4-2930-495D-82D5-8798369CB809}" type="parTrans" cxnId="{DC4AC3A9-2B95-4840-8820-6DC5154BD335}">
      <dgm:prSet/>
      <dgm:spPr/>
      <dgm:t>
        <a:bodyPr/>
        <a:lstStyle/>
        <a:p>
          <a:endParaRPr lang="it-IT"/>
        </a:p>
      </dgm:t>
    </dgm:pt>
    <dgm:pt modelId="{57A20F60-F899-4E06-9929-655B1D3D4331}" type="sibTrans" cxnId="{DC4AC3A9-2B95-4840-8820-6DC5154BD335}">
      <dgm:prSet/>
      <dgm:spPr/>
      <dgm:t>
        <a:bodyPr/>
        <a:lstStyle/>
        <a:p>
          <a:endParaRPr lang="it-IT"/>
        </a:p>
      </dgm:t>
    </dgm:pt>
    <dgm:pt modelId="{CB6BD659-D533-4819-B804-DE4E4B2AE822}">
      <dgm:prSet phldrT="[Testo]"/>
      <dgm:spPr/>
      <dgm:t>
        <a:bodyPr/>
        <a:lstStyle/>
        <a:p>
          <a:r>
            <a:rPr lang="it-IT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Quota B - € 100,00 per giovani iscritti ovvero con età inferiore a 35 anni e nei primi tre anni di iscrizioni</a:t>
          </a:r>
          <a:endParaRPr lang="it-IT" dirty="0"/>
        </a:p>
      </dgm:t>
    </dgm:pt>
    <dgm:pt modelId="{7B6F76E5-5CB4-4D41-855F-5428CB6E5416}" type="parTrans" cxnId="{9032AD83-053B-401A-B887-D549F88D7159}">
      <dgm:prSet/>
      <dgm:spPr/>
      <dgm:t>
        <a:bodyPr/>
        <a:lstStyle/>
        <a:p>
          <a:endParaRPr lang="it-IT"/>
        </a:p>
      </dgm:t>
    </dgm:pt>
    <dgm:pt modelId="{A03BA560-D984-4013-9768-0081D1D27829}" type="sibTrans" cxnId="{9032AD83-053B-401A-B887-D549F88D7159}">
      <dgm:prSet/>
      <dgm:spPr/>
      <dgm:t>
        <a:bodyPr/>
        <a:lstStyle/>
        <a:p>
          <a:endParaRPr lang="it-IT"/>
        </a:p>
      </dgm:t>
    </dgm:pt>
    <dgm:pt modelId="{DEDAD0E3-AC57-4262-AC66-71BE9762367C}" type="pres">
      <dgm:prSet presAssocID="{66828338-D7AD-40C9-A2E6-186EC7DFB9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1BC46B8-0FDE-49A0-8446-5D0F7AFE5348}" type="pres">
      <dgm:prSet presAssocID="{85A89B24-CE7A-4988-8A31-37B740E93C0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326FAC-A2CB-4B69-A704-28859C0BD9EB}" type="pres">
      <dgm:prSet presAssocID="{57A20F60-F899-4E06-9929-655B1D3D4331}" presName="sibTrans" presStyleCnt="0"/>
      <dgm:spPr/>
      <dgm:t>
        <a:bodyPr/>
        <a:lstStyle/>
        <a:p>
          <a:endParaRPr lang="it-IT"/>
        </a:p>
      </dgm:t>
    </dgm:pt>
    <dgm:pt modelId="{F022A036-04AA-411C-BB38-FEC0DC21DB7C}" type="pres">
      <dgm:prSet presAssocID="{CB6BD659-D533-4819-B804-DE4E4B2AE82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C4AC3A9-2B95-4840-8820-6DC5154BD335}" srcId="{66828338-D7AD-40C9-A2E6-186EC7DFB995}" destId="{85A89B24-CE7A-4988-8A31-37B740E93C0E}" srcOrd="0" destOrd="0" parTransId="{408DBDE4-2930-495D-82D5-8798369CB809}" sibTransId="{57A20F60-F899-4E06-9929-655B1D3D4331}"/>
    <dgm:cxn modelId="{47F42905-7496-4E56-BB9C-9582AEB4E2A3}" type="presOf" srcId="{CB6BD659-D533-4819-B804-DE4E4B2AE822}" destId="{F022A036-04AA-411C-BB38-FEC0DC21DB7C}" srcOrd="0" destOrd="0" presId="urn:microsoft.com/office/officeart/2005/8/layout/default"/>
    <dgm:cxn modelId="{53992E8E-2F0F-4B36-BCE6-65CB8DF09ECE}" type="presOf" srcId="{85A89B24-CE7A-4988-8A31-37B740E93C0E}" destId="{11BC46B8-0FDE-49A0-8446-5D0F7AFE5348}" srcOrd="0" destOrd="0" presId="urn:microsoft.com/office/officeart/2005/8/layout/default"/>
    <dgm:cxn modelId="{36285536-DE69-4D5F-A690-328C68D958DA}" type="presOf" srcId="{66828338-D7AD-40C9-A2E6-186EC7DFB995}" destId="{DEDAD0E3-AC57-4262-AC66-71BE9762367C}" srcOrd="0" destOrd="0" presId="urn:microsoft.com/office/officeart/2005/8/layout/default"/>
    <dgm:cxn modelId="{9032AD83-053B-401A-B887-D549F88D7159}" srcId="{66828338-D7AD-40C9-A2E6-186EC7DFB995}" destId="{CB6BD659-D533-4819-B804-DE4E4B2AE822}" srcOrd="1" destOrd="0" parTransId="{7B6F76E5-5CB4-4D41-855F-5428CB6E5416}" sibTransId="{A03BA560-D984-4013-9768-0081D1D27829}"/>
    <dgm:cxn modelId="{12B65838-C0B2-4932-8E45-C5B4F1D4205D}" type="presParOf" srcId="{DEDAD0E3-AC57-4262-AC66-71BE9762367C}" destId="{11BC46B8-0FDE-49A0-8446-5D0F7AFE5348}" srcOrd="0" destOrd="0" presId="urn:microsoft.com/office/officeart/2005/8/layout/default"/>
    <dgm:cxn modelId="{8383C380-05FF-426A-BDE0-B4C17F3D41B3}" type="presParOf" srcId="{DEDAD0E3-AC57-4262-AC66-71BE9762367C}" destId="{75326FAC-A2CB-4B69-A704-28859C0BD9EB}" srcOrd="1" destOrd="0" presId="urn:microsoft.com/office/officeart/2005/8/layout/default"/>
    <dgm:cxn modelId="{CFC39F3A-37F8-4433-9404-08CA4DD4B26E}" type="presParOf" srcId="{DEDAD0E3-AC57-4262-AC66-71BE9762367C}" destId="{F022A036-04AA-411C-BB38-FEC0DC21DB7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828338-D7AD-40C9-A2E6-186EC7DFB995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85A89B24-CE7A-4988-8A31-37B740E93C0E}">
      <dgm:prSet phldrT="[Testo]"/>
      <dgm:spPr/>
      <dgm:t>
        <a:bodyPr/>
        <a:lstStyle/>
        <a:p>
          <a:r>
            <a:rPr lang="it-IT" dirty="0" smtClean="0"/>
            <a:t>CENA </a:t>
          </a:r>
          <a:r>
            <a:rPr lang="it-IT" dirty="0" err="1" smtClean="0"/>
            <a:t>DI</a:t>
          </a:r>
          <a:r>
            <a:rPr lang="it-IT" dirty="0" smtClean="0"/>
            <a:t> BENEFICIENZA</a:t>
          </a:r>
        </a:p>
        <a:p>
          <a:r>
            <a:rPr lang="it-IT" dirty="0" smtClean="0"/>
            <a:t>€ 40,00 </a:t>
          </a:r>
          <a:endParaRPr lang="it-IT" dirty="0"/>
        </a:p>
      </dgm:t>
    </dgm:pt>
    <dgm:pt modelId="{408DBDE4-2930-495D-82D5-8798369CB809}" type="parTrans" cxnId="{DC4AC3A9-2B95-4840-8820-6DC5154BD335}">
      <dgm:prSet/>
      <dgm:spPr/>
      <dgm:t>
        <a:bodyPr/>
        <a:lstStyle/>
        <a:p>
          <a:endParaRPr lang="it-IT"/>
        </a:p>
      </dgm:t>
    </dgm:pt>
    <dgm:pt modelId="{57A20F60-F899-4E06-9929-655B1D3D4331}" type="sibTrans" cxnId="{DC4AC3A9-2B95-4840-8820-6DC5154BD335}">
      <dgm:prSet/>
      <dgm:spPr/>
      <dgm:t>
        <a:bodyPr/>
        <a:lstStyle/>
        <a:p>
          <a:endParaRPr lang="it-IT"/>
        </a:p>
      </dgm:t>
    </dgm:pt>
    <dgm:pt modelId="{DEDAD0E3-AC57-4262-AC66-71BE9762367C}" type="pres">
      <dgm:prSet presAssocID="{66828338-D7AD-40C9-A2E6-186EC7DFB9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1BC46B8-0FDE-49A0-8446-5D0F7AFE5348}" type="pres">
      <dgm:prSet presAssocID="{85A89B24-CE7A-4988-8A31-37B740E93C0E}" presName="node" presStyleLbl="node1" presStyleIdx="0" presStyleCnt="1" custScaleX="59062" custScaleY="39375" custLinFactNeighborX="0" custLinFactNeighborY="-59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C4AC3A9-2B95-4840-8820-6DC5154BD335}" srcId="{66828338-D7AD-40C9-A2E6-186EC7DFB995}" destId="{85A89B24-CE7A-4988-8A31-37B740E93C0E}" srcOrd="0" destOrd="0" parTransId="{408DBDE4-2930-495D-82D5-8798369CB809}" sibTransId="{57A20F60-F899-4E06-9929-655B1D3D4331}"/>
    <dgm:cxn modelId="{C9A676E5-A5C5-497C-95EB-867EDEC901FC}" type="presOf" srcId="{85A89B24-CE7A-4988-8A31-37B740E93C0E}" destId="{11BC46B8-0FDE-49A0-8446-5D0F7AFE5348}" srcOrd="0" destOrd="0" presId="urn:microsoft.com/office/officeart/2005/8/layout/default"/>
    <dgm:cxn modelId="{BAA9A822-6CF4-416D-BF74-C6A22271B52D}" type="presOf" srcId="{66828338-D7AD-40C9-A2E6-186EC7DFB995}" destId="{DEDAD0E3-AC57-4262-AC66-71BE9762367C}" srcOrd="0" destOrd="0" presId="urn:microsoft.com/office/officeart/2005/8/layout/default"/>
    <dgm:cxn modelId="{1479AC23-7C20-43E6-80F3-FD1A376CB42E}" type="presParOf" srcId="{DEDAD0E3-AC57-4262-AC66-71BE9762367C}" destId="{11BC46B8-0FDE-49A0-8446-5D0F7AFE534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617C8-059F-4EB5-89C6-D99A29B63B93}">
      <dsp:nvSpPr>
        <dsp:cNvPr id="0" name=""/>
        <dsp:cNvSpPr/>
      </dsp:nvSpPr>
      <dsp:spPr>
        <a:xfrm>
          <a:off x="0" y="0"/>
          <a:ext cx="6624736" cy="44802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rPr>
            <a:t>SPONSORIZZAZIONI</a:t>
          </a:r>
          <a:endParaRPr lang="it-IT" sz="3200" b="1" kern="1200" cap="smal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j-ea"/>
            <a:cs typeface="+mj-cs"/>
          </a:endParaRPr>
        </a:p>
      </dsp:txBody>
      <dsp:txXfrm>
        <a:off x="0" y="0"/>
        <a:ext cx="6624736" cy="1344081"/>
      </dsp:txXfrm>
    </dsp:sp>
    <dsp:sp modelId="{25C30B01-508F-46AF-B1EA-631FDF49F190}">
      <dsp:nvSpPr>
        <dsp:cNvPr id="0" name=""/>
        <dsp:cNvSpPr/>
      </dsp:nvSpPr>
      <dsp:spPr>
        <a:xfrm>
          <a:off x="662473" y="1344190"/>
          <a:ext cx="5299788" cy="652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MAIN SPONSOR - € 20.000,00</a:t>
          </a:r>
          <a:endParaRPr lang="it-IT" sz="2000" kern="1200" dirty="0"/>
        </a:p>
      </dsp:txBody>
      <dsp:txXfrm>
        <a:off x="662473" y="1344190"/>
        <a:ext cx="5299788" cy="652680"/>
      </dsp:txXfrm>
    </dsp:sp>
    <dsp:sp modelId="{0107A88F-80B0-45E8-BF0B-FAFD24A34BA9}">
      <dsp:nvSpPr>
        <dsp:cNvPr id="0" name=""/>
        <dsp:cNvSpPr/>
      </dsp:nvSpPr>
      <dsp:spPr>
        <a:xfrm>
          <a:off x="662473" y="2097283"/>
          <a:ext cx="5299788" cy="652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SPONSOR FORUM TEMATICI - € 10.000</a:t>
          </a:r>
          <a:endParaRPr lang="it-IT" sz="2000" kern="1200" dirty="0"/>
        </a:p>
      </dsp:txBody>
      <dsp:txXfrm>
        <a:off x="662473" y="2097283"/>
        <a:ext cx="5299788" cy="652680"/>
      </dsp:txXfrm>
    </dsp:sp>
    <dsp:sp modelId="{664B9DB4-55C1-41DA-9B79-BE86DEF3150C}">
      <dsp:nvSpPr>
        <dsp:cNvPr id="0" name=""/>
        <dsp:cNvSpPr/>
      </dsp:nvSpPr>
      <dsp:spPr>
        <a:xfrm>
          <a:off x="662473" y="2850376"/>
          <a:ext cx="5299788" cy="652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SPONSOR TECNICI</a:t>
          </a:r>
          <a:endParaRPr lang="it-IT" sz="2000" kern="1200" dirty="0"/>
        </a:p>
      </dsp:txBody>
      <dsp:txXfrm>
        <a:off x="662473" y="2850376"/>
        <a:ext cx="5299788" cy="652680"/>
      </dsp:txXfrm>
    </dsp:sp>
    <dsp:sp modelId="{64F44421-9245-40DF-B156-F9530682516C}">
      <dsp:nvSpPr>
        <dsp:cNvPr id="0" name=""/>
        <dsp:cNvSpPr/>
      </dsp:nvSpPr>
      <dsp:spPr>
        <a:xfrm>
          <a:off x="662473" y="3603468"/>
          <a:ext cx="5299788" cy="652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SPONSOR CENA </a:t>
          </a:r>
          <a:r>
            <a:rPr lang="it-IT" sz="2000" kern="1200" dirty="0" err="1" smtClean="0"/>
            <a:t>DI</a:t>
          </a:r>
          <a:r>
            <a:rPr lang="it-IT" sz="2000" kern="1200" dirty="0" smtClean="0"/>
            <a:t> BENEFICIENZA</a:t>
          </a:r>
          <a:endParaRPr lang="it-IT" sz="2000" kern="1200" dirty="0"/>
        </a:p>
      </dsp:txBody>
      <dsp:txXfrm>
        <a:off x="662473" y="3603468"/>
        <a:ext cx="5299788" cy="652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617C8-059F-4EB5-89C6-D99A29B63B93}">
      <dsp:nvSpPr>
        <dsp:cNvPr id="0" name=""/>
        <dsp:cNvSpPr/>
      </dsp:nvSpPr>
      <dsp:spPr>
        <a:xfrm>
          <a:off x="0" y="0"/>
          <a:ext cx="6552728" cy="44802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rPr>
            <a:t>REQUISITI</a:t>
          </a:r>
          <a:endParaRPr lang="it-IT" sz="3200" b="1" kern="1200" cap="smal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j-ea"/>
            <a:cs typeface="+mj-cs"/>
          </a:endParaRPr>
        </a:p>
      </dsp:txBody>
      <dsp:txXfrm>
        <a:off x="0" y="0"/>
        <a:ext cx="6552728" cy="1344081"/>
      </dsp:txXfrm>
    </dsp:sp>
    <dsp:sp modelId="{3AF23ADC-D041-42BD-ABD9-77A5BEC69128}">
      <dsp:nvSpPr>
        <dsp:cNvPr id="0" name=""/>
        <dsp:cNvSpPr/>
      </dsp:nvSpPr>
      <dsp:spPr>
        <a:xfrm>
          <a:off x="655272" y="1344929"/>
          <a:ext cx="5242182" cy="518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Professionista iscritto all’albo dei dottori agronomi e dottori forestali o studente o laureato da meno di un anno con percorso di studi che dia la possibilità di accesso alla professione di dottore agronomo/dottore forestale; </a:t>
          </a:r>
          <a:endParaRPr lang="it-IT" sz="1000" kern="1200" dirty="0"/>
        </a:p>
      </dsp:txBody>
      <dsp:txXfrm>
        <a:off x="655272" y="1344929"/>
        <a:ext cx="5242182" cy="518304"/>
      </dsp:txXfrm>
    </dsp:sp>
    <dsp:sp modelId="{F5FE2D24-90D2-4BF8-B039-23B3BA8BE70F}">
      <dsp:nvSpPr>
        <dsp:cNvPr id="0" name=""/>
        <dsp:cNvSpPr/>
      </dsp:nvSpPr>
      <dsp:spPr>
        <a:xfrm>
          <a:off x="655272" y="1942973"/>
          <a:ext cx="5242182" cy="518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Capacità organizzativa e relazionale;</a:t>
          </a:r>
          <a:endParaRPr lang="it-IT" sz="1000" kern="1200" dirty="0"/>
        </a:p>
      </dsp:txBody>
      <dsp:txXfrm>
        <a:off x="655272" y="1942973"/>
        <a:ext cx="5242182" cy="518304"/>
      </dsp:txXfrm>
    </dsp:sp>
    <dsp:sp modelId="{0A9512E5-7027-40C2-AE80-C78BC93C5CB1}">
      <dsp:nvSpPr>
        <dsp:cNvPr id="0" name=""/>
        <dsp:cNvSpPr/>
      </dsp:nvSpPr>
      <dsp:spPr>
        <a:xfrm>
          <a:off x="655272" y="2541017"/>
          <a:ext cx="5242182" cy="518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Conoscenza dei principali strumenti informatici e comunicativi (social network, </a:t>
          </a:r>
          <a:r>
            <a:rPr lang="it-IT" sz="1000" kern="1200" dirty="0" err="1" smtClean="0"/>
            <a:t>skype</a:t>
          </a:r>
          <a:r>
            <a:rPr lang="it-IT" sz="1000" kern="1200" dirty="0" smtClean="0"/>
            <a:t>, …);</a:t>
          </a:r>
          <a:endParaRPr lang="it-IT" sz="1000" kern="1200" dirty="0"/>
        </a:p>
      </dsp:txBody>
      <dsp:txXfrm>
        <a:off x="655272" y="2541017"/>
        <a:ext cx="5242182" cy="518304"/>
      </dsp:txXfrm>
    </dsp:sp>
    <dsp:sp modelId="{7E19E96F-2971-4BF6-B928-5A8B53C7978F}">
      <dsp:nvSpPr>
        <dsp:cNvPr id="0" name=""/>
        <dsp:cNvSpPr/>
      </dsp:nvSpPr>
      <dsp:spPr>
        <a:xfrm>
          <a:off x="655272" y="3139061"/>
          <a:ext cx="5242182" cy="518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Disponibilità continuativa per l’intera durata del periodo congressuale (dal 3 luglio all’8 luglio).</a:t>
          </a:r>
          <a:endParaRPr lang="it-IT" sz="1000" kern="1200" dirty="0"/>
        </a:p>
      </dsp:txBody>
      <dsp:txXfrm>
        <a:off x="655272" y="3139061"/>
        <a:ext cx="5242182" cy="518304"/>
      </dsp:txXfrm>
    </dsp:sp>
    <dsp:sp modelId="{B44C182D-0696-4BAF-B445-14F1A8F74C87}">
      <dsp:nvSpPr>
        <dsp:cNvPr id="0" name=""/>
        <dsp:cNvSpPr/>
      </dsp:nvSpPr>
      <dsp:spPr>
        <a:xfrm>
          <a:off x="655272" y="3737105"/>
          <a:ext cx="5242182" cy="518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Solo nei paesi in cui la professione è regolamentata; nei paesi in cui la iscrizione non è regolamentata si richiede la iscrizione all’associazione membro di WAA del paese di riferimento, dove presente. </a:t>
          </a:r>
          <a:endParaRPr lang="it-IT" sz="1000" kern="1200" dirty="0"/>
        </a:p>
      </dsp:txBody>
      <dsp:txXfrm>
        <a:off x="655272" y="3737105"/>
        <a:ext cx="5242182" cy="5183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617C8-059F-4EB5-89C6-D99A29B63B93}">
      <dsp:nvSpPr>
        <dsp:cNvPr id="0" name=""/>
        <dsp:cNvSpPr/>
      </dsp:nvSpPr>
      <dsp:spPr>
        <a:xfrm>
          <a:off x="5344" y="0"/>
          <a:ext cx="5467263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REQUISITI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Best </a:t>
          </a:r>
          <a:r>
            <a:rPr lang="it-IT" sz="1800" kern="1200" dirty="0" err="1" smtClean="0"/>
            <a:t>Practice</a:t>
          </a:r>
          <a:r>
            <a:rPr lang="it-IT" sz="1800" kern="1200" dirty="0" smtClean="0"/>
            <a:t> che  abbiano un contenuto tecnologico e innovativo, che si inseriscano in una delle seguenti tematiche afferenti alle discussioni del congresso</a:t>
          </a:r>
          <a:r>
            <a:rPr lang="it-IT" sz="2400" kern="1200" dirty="0" smtClean="0"/>
            <a:t>.</a:t>
          </a:r>
          <a:endParaRPr lang="it-IT" sz="2400" kern="1200" dirty="0"/>
        </a:p>
      </dsp:txBody>
      <dsp:txXfrm>
        <a:off x="5344" y="0"/>
        <a:ext cx="5467263" cy="1620180"/>
      </dsp:txXfrm>
    </dsp:sp>
    <dsp:sp modelId="{AE0668C1-3BDC-49F0-84F8-F2B70217FAAC}">
      <dsp:nvSpPr>
        <dsp:cNvPr id="0" name=""/>
        <dsp:cNvSpPr/>
      </dsp:nvSpPr>
      <dsp:spPr>
        <a:xfrm>
          <a:off x="549398" y="1620443"/>
          <a:ext cx="4373810" cy="51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Modelli di sviluppo sostenibili </a:t>
          </a:r>
          <a:endParaRPr lang="it-IT" sz="1500" kern="1200" dirty="0"/>
        </a:p>
      </dsp:txBody>
      <dsp:txXfrm>
        <a:off x="549398" y="1620443"/>
        <a:ext cx="4373810" cy="518502"/>
      </dsp:txXfrm>
    </dsp:sp>
    <dsp:sp modelId="{5C116459-0D30-44C1-8129-B99895B7DC8A}">
      <dsp:nvSpPr>
        <dsp:cNvPr id="0" name=""/>
        <dsp:cNvSpPr/>
      </dsp:nvSpPr>
      <dsp:spPr>
        <a:xfrm>
          <a:off x="549398" y="2218715"/>
          <a:ext cx="4373810" cy="51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Suolo, biodiversità e paesaggio</a:t>
          </a:r>
          <a:endParaRPr lang="it-IT" sz="1500" kern="1200"/>
        </a:p>
      </dsp:txBody>
      <dsp:txXfrm>
        <a:off x="549398" y="2218715"/>
        <a:ext cx="4373810" cy="518502"/>
      </dsp:txXfrm>
    </dsp:sp>
    <dsp:sp modelId="{C2EC8880-2CBB-4A98-9EA3-AEC0F3F7DDB9}">
      <dsp:nvSpPr>
        <dsp:cNvPr id="0" name=""/>
        <dsp:cNvSpPr/>
      </dsp:nvSpPr>
      <dsp:spPr>
        <a:xfrm>
          <a:off x="549398" y="2816987"/>
          <a:ext cx="4373810" cy="51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Disastri e prevenzione: pianificazione, competenze e buone prassi di gestione</a:t>
          </a:r>
          <a:endParaRPr lang="it-IT" sz="1500" kern="1200"/>
        </a:p>
      </dsp:txBody>
      <dsp:txXfrm>
        <a:off x="549398" y="2816987"/>
        <a:ext cx="4373810" cy="518502"/>
      </dsp:txXfrm>
    </dsp:sp>
    <dsp:sp modelId="{0BDB92E3-3CF4-404A-92C8-3B3223A025BB}">
      <dsp:nvSpPr>
        <dsp:cNvPr id="0" name=""/>
        <dsp:cNvSpPr/>
      </dsp:nvSpPr>
      <dsp:spPr>
        <a:xfrm>
          <a:off x="549398" y="3415259"/>
          <a:ext cx="4373810" cy="51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Agricoltura, arboricoltura e forestazione urbana</a:t>
          </a:r>
          <a:endParaRPr lang="it-IT" sz="1500" kern="1200"/>
        </a:p>
      </dsp:txBody>
      <dsp:txXfrm>
        <a:off x="549398" y="3415259"/>
        <a:ext cx="4373810" cy="518502"/>
      </dsp:txXfrm>
    </dsp:sp>
    <dsp:sp modelId="{6C95585B-57D0-4B70-94C3-9002A386F1CD}">
      <dsp:nvSpPr>
        <dsp:cNvPr id="0" name=""/>
        <dsp:cNvSpPr/>
      </dsp:nvSpPr>
      <dsp:spPr>
        <a:xfrm>
          <a:off x="549398" y="4013531"/>
          <a:ext cx="4373810" cy="51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Sviluppo rurale e zootecnia nelle aree interne </a:t>
          </a:r>
          <a:endParaRPr lang="it-IT" sz="1500" kern="1200"/>
        </a:p>
      </dsp:txBody>
      <dsp:txXfrm>
        <a:off x="549398" y="4013531"/>
        <a:ext cx="4373810" cy="518502"/>
      </dsp:txXfrm>
    </dsp:sp>
    <dsp:sp modelId="{49EA811F-5E04-4C90-9163-C3D33333BE34}">
      <dsp:nvSpPr>
        <dsp:cNvPr id="0" name=""/>
        <dsp:cNvSpPr/>
      </dsp:nvSpPr>
      <dsp:spPr>
        <a:xfrm>
          <a:off x="549398" y="4611803"/>
          <a:ext cx="4373810" cy="51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Selvicoltura e servizi ecosistemici delle aree interne </a:t>
          </a:r>
          <a:endParaRPr lang="it-IT" sz="1500" kern="1200"/>
        </a:p>
      </dsp:txBody>
      <dsp:txXfrm>
        <a:off x="549398" y="4611803"/>
        <a:ext cx="4373810" cy="5185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BC46B8-0FDE-49A0-8446-5D0F7AFE5348}">
      <dsp:nvSpPr>
        <dsp:cNvPr id="0" name=""/>
        <dsp:cNvSpPr/>
      </dsp:nvSpPr>
      <dsp:spPr>
        <a:xfrm>
          <a:off x="1485304" y="496"/>
          <a:ext cx="3125390" cy="187523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Quota A - € 200,00 </a:t>
          </a:r>
          <a:endParaRPr lang="it-IT" sz="2000" kern="1200" dirty="0"/>
        </a:p>
      </dsp:txBody>
      <dsp:txXfrm>
        <a:off x="1485304" y="496"/>
        <a:ext cx="3125390" cy="1875234"/>
      </dsp:txXfrm>
    </dsp:sp>
    <dsp:sp modelId="{F022A036-04AA-411C-BB38-FEC0DC21DB7C}">
      <dsp:nvSpPr>
        <dsp:cNvPr id="0" name=""/>
        <dsp:cNvSpPr/>
      </dsp:nvSpPr>
      <dsp:spPr>
        <a:xfrm>
          <a:off x="1485304" y="2188269"/>
          <a:ext cx="3125390" cy="187523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Quota B - € 100,00 per giovani iscritti ovvero con età inferiore a 35 anni e nei primi tre anni di iscrizioni</a:t>
          </a:r>
          <a:endParaRPr lang="it-IT" sz="2000" kern="1200" dirty="0"/>
        </a:p>
      </dsp:txBody>
      <dsp:txXfrm>
        <a:off x="1485304" y="2188269"/>
        <a:ext cx="3125390" cy="18752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BC46B8-0FDE-49A0-8446-5D0F7AFE5348}">
      <dsp:nvSpPr>
        <dsp:cNvPr id="0" name=""/>
        <dsp:cNvSpPr/>
      </dsp:nvSpPr>
      <dsp:spPr>
        <a:xfrm>
          <a:off x="1247790" y="1095892"/>
          <a:ext cx="3600419" cy="144018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CENA </a:t>
          </a:r>
          <a:r>
            <a:rPr lang="it-IT" sz="2600" kern="1200" dirty="0" err="1" smtClean="0"/>
            <a:t>DI</a:t>
          </a:r>
          <a:r>
            <a:rPr lang="it-IT" sz="2600" kern="1200" dirty="0" smtClean="0"/>
            <a:t> BENEFICIENZA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€ 40,00 </a:t>
          </a:r>
          <a:endParaRPr lang="it-IT" sz="2600" kern="1200" dirty="0"/>
        </a:p>
      </dsp:txBody>
      <dsp:txXfrm>
        <a:off x="1247790" y="1095892"/>
        <a:ext cx="3600419" cy="144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D04A98-0369-4012-B801-CF9765E7ABB3}" type="datetimeFigureOut">
              <a:rPr lang="it-IT" smtClean="0"/>
              <a:pPr/>
              <a:t>11/05/2017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E447BB-5497-45F2-B63E-3FC70F99FF5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67744" y="2636912"/>
            <a:ext cx="6172200" cy="137353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XVI CONGRESSO NAZIONALE</a:t>
            </a:r>
            <a:br>
              <a:rPr lang="it-IT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DEI DOTTORI AGRONOMI E DEI DOTTORI FORESTALI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LA FATTORIA GLOBALE DEL FUTURO 2.0</a:t>
            </a:r>
          </a:p>
          <a:p>
            <a:pPr algn="ctr"/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la valorizzazione delle aree interne e la ricostruzione sostenibile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628800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Palazzo dei Priori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Sala dei Notari 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Agricoltura, arboricoltura, forestazione urbana: produrre cibo e servizi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ecosistemici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nelle città del futuro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2060848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Chiostro di San Pietro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Aula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xxx</a:t>
            </a:r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Formazione universitaria, formazione professionale continua, innovazione e ricerca professionale: i nuovi paradigmi della professione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79512" y="2564904"/>
            <a:ext cx="83529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Chiostro di San Pietro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Aula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xxx</a:t>
            </a:r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Sviluppo rurale e Zootecnia nelle aree interne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62880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Palazzo della Penna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Selvicoltura e Servizi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Ecosistemici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delle aree interne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916832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Palazzo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Gallenga</a:t>
            </a:r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Dall'esperienza EXPO2015 alla I Triennale internazionale dell'Agronomia: la Carta Universale dell'Agronomo e il Campus Internazionale della Sostenibilità</a:t>
            </a: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62880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Palazzo 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Graziani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Previdenza e Professione: sicurezza e sviluppo professionale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  <a:endParaRPr lang="it-IT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62880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Norcia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21,30 Cena di beneficienza</a:t>
            </a:r>
          </a:p>
          <a:p>
            <a:pPr algn="ctr"/>
            <a:endParaRPr lang="it-IT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it-IT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Premio “Montezemolo” </a:t>
            </a:r>
          </a:p>
          <a:p>
            <a:pPr>
              <a:buFont typeface="Arial" pitchFamily="34" charset="0"/>
              <a:buChar char="•"/>
            </a:pP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Premio “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ravà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</a:t>
            </a:r>
          </a:p>
          <a:p>
            <a:pPr>
              <a:buFont typeface="Arial" pitchFamily="34" charset="0"/>
              <a:buChar char="•"/>
            </a:pPr>
            <a:r>
              <a:rPr lang="it-IT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PREMIO “DOTTORE AGRONOMO E DOTTORE FORESTALE,  PROGETTISTA DEL CIBO SOSTENIBILE”</a:t>
            </a:r>
          </a:p>
          <a:p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1403648" y="332656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VENERDÌ 7 </a:t>
            </a:r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LUGLIO</a:t>
            </a:r>
          </a:p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Ore 9.00 – 13.00</a:t>
            </a:r>
            <a:endParaRPr lang="it-IT" sz="3200" b="1" cap="small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1340768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Chiostro di San Pietro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Aula Magna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Dalla Politica Agricola Comune alla Politica del Cibo Sostenibile </a:t>
            </a:r>
          </a:p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MANIFESTO PER UNA PROFESSIONE INNOVATIVA E SOSTENIBILE</a:t>
            </a:r>
          </a:p>
          <a:p>
            <a:pPr algn="ctr"/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13:00 - Chiusura XVI Congresso</a:t>
            </a:r>
          </a:p>
          <a:p>
            <a:pPr algn="ctr"/>
            <a:endParaRPr lang="it-IT" sz="2800" b="1" cap="small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755576" y="1628800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SABATO 8 LUGLIO </a:t>
            </a:r>
          </a:p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Ore 9.00 – 13.00</a:t>
            </a:r>
            <a:endParaRPr lang="it-IT" sz="3200" b="1" cap="small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95536" y="2780928"/>
            <a:ext cx="83529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Esperience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tra emergenza e ricostruzione 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endParaRPr lang="it-IT" sz="2800" b="1" cap="small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it-IT" sz="2800" b="1" cap="sm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1835696" y="1556792"/>
          <a:ext cx="662473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64807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PERUGIA </a:t>
            </a:r>
            <a:endParaRPr lang="it-IT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403648" y="3068960"/>
            <a:ext cx="6912768" cy="604664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it-IT" sz="30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5 LUGLIO – 8 LUGLIO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1979712" y="1412776"/>
          <a:ext cx="65527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2699792" y="404664"/>
            <a:ext cx="47916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AVVISO VOLONTARI</a:t>
            </a:r>
            <a:endParaRPr lang="it-IT" sz="3200" b="1" cap="small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2996952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</a:t>
            </a:r>
            <a:r>
              <a:rPr lang="it-IT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CONCORSO PREMIO “DOTTORE AGRONOMO E DOTTORE FORESTALE,  </a:t>
            </a:r>
            <a:r>
              <a:rPr lang="it-IT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ISTA DEL CIBO SOSTENIBILE”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3059832" y="836712"/>
          <a:ext cx="54726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Quote partecipazione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CIRCOLARE N. 21 / 2017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154766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QUOTA CENA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BENEFICIENZA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CIRCOLARE N. 21 / 2017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2852936"/>
            <a:ext cx="4608512" cy="638944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50912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Autorità da definire</a:t>
            </a:r>
            <a:br>
              <a:rPr lang="it-IT" sz="1800" dirty="0" smtClean="0"/>
            </a:br>
            <a:r>
              <a:rPr lang="it-IT" sz="1800" dirty="0" smtClean="0"/>
              <a:t>  </a:t>
            </a:r>
            <a:br>
              <a:rPr lang="it-IT" sz="1800" dirty="0" smtClean="0"/>
            </a:br>
            <a:r>
              <a:rPr lang="it-IT" sz="1800" b="1" dirty="0" smtClean="0"/>
              <a:t>Dal </a:t>
            </a:r>
            <a:r>
              <a:rPr lang="it-IT" sz="1800" b="1" dirty="0" err="1" smtClean="0"/>
              <a:t>XV</a:t>
            </a:r>
            <a:r>
              <a:rPr lang="it-IT" sz="1800" b="1" dirty="0" smtClean="0"/>
              <a:t> al XVI Congresso  - Da  Riva del Garda a Perugia</a:t>
            </a: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1691680" y="1340768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</a:t>
            </a:r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5 luglio</a:t>
            </a:r>
            <a:endParaRPr lang="it-IT" sz="3200" b="1" cap="small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27784" y="1916832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Chiostro di San Pietro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7544" y="278092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11,00 </a:t>
            </a:r>
            <a:r>
              <a:rPr lang="it-IT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Registrazione</a:t>
            </a:r>
          </a:p>
          <a:p>
            <a:r>
              <a:rPr lang="it-IT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12:00 Assemblea Nazionale dei Presidenti degli Ordini Provinciali dei dottori Agronomie dei Dottori Forestali</a:t>
            </a:r>
            <a:r>
              <a:rPr lang="it-IT" sz="2800" cap="small" dirty="0">
                <a:solidFill>
                  <a:srgbClr val="1F497D"/>
                </a:solidFill>
                <a:ea typeface="+mj-ea"/>
                <a:cs typeface="+mj-cs"/>
              </a:rPr>
              <a:t/>
            </a:r>
            <a:br>
              <a:rPr lang="it-IT" sz="2800" cap="small" dirty="0">
                <a:solidFill>
                  <a:srgbClr val="1F497D"/>
                </a:solidFill>
                <a:ea typeface="+mj-ea"/>
                <a:cs typeface="+mj-cs"/>
              </a:rPr>
            </a:b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50912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Autorità da definire</a:t>
            </a:r>
            <a:br>
              <a:rPr lang="it-IT" sz="1800" dirty="0" smtClean="0"/>
            </a:b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899592" y="141277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5 luglio</a:t>
            </a:r>
          </a:p>
        </p:txBody>
      </p:sp>
      <p:sp>
        <p:nvSpPr>
          <p:cNvPr id="7" name="Rettangolo 6"/>
          <p:cNvSpPr/>
          <p:nvPr/>
        </p:nvSpPr>
        <p:spPr>
          <a:xfrm>
            <a:off x="2195736" y="2060848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Teatro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morlacchi</a:t>
            </a:r>
            <a:endParaRPr lang="it-IT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83568" y="2636912"/>
            <a:ext cx="75462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15:00  Apertura del XVI </a:t>
            </a:r>
            <a:r>
              <a:rPr lang="it-IT" sz="2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Congresso</a:t>
            </a:r>
          </a:p>
          <a:p>
            <a:pPr algn="ctr"/>
            <a:endParaRPr lang="it-IT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Pensiero delle Comunità</a:t>
            </a:r>
          </a:p>
          <a:p>
            <a:pPr algn="ctr"/>
            <a:r>
              <a:rPr lang="it-IT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(Video delle aree terremotate</a:t>
            </a:r>
            <a:r>
              <a:rPr lang="it-IT" sz="28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ctr"/>
            <a:endParaRPr lang="it-IT" sz="28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707904" y="5589240"/>
            <a:ext cx="1678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Key-note</a:t>
            </a:r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1763688" y="1052736"/>
            <a:ext cx="54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5 luglio</a:t>
            </a:r>
          </a:p>
        </p:txBody>
      </p:sp>
      <p:sp>
        <p:nvSpPr>
          <p:cNvPr id="7" name="Rettangolo 6"/>
          <p:cNvSpPr/>
          <p:nvPr/>
        </p:nvSpPr>
        <p:spPr>
          <a:xfrm>
            <a:off x="2771800" y="1700808"/>
            <a:ext cx="3370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Teatro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morlacchi</a:t>
            </a:r>
            <a:endParaRPr lang="it-IT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11560" y="2420888"/>
            <a:ext cx="754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17:00 </a:t>
            </a:r>
            <a:r>
              <a:rPr lang="it-IT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Work </a:t>
            </a:r>
            <a:r>
              <a:rPr lang="it-IT" sz="2400" b="1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Esperience</a:t>
            </a:r>
            <a:endParaRPr lang="it-IT" sz="2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Dai Terremoti alle Ricostruzioni: </a:t>
            </a:r>
          </a:p>
          <a:p>
            <a:pPr algn="ctr"/>
            <a:r>
              <a:rPr lang="it-IT" sz="2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alla ricerca di modelli di sviluppo 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sostenibili</a:t>
            </a:r>
          </a:p>
          <a:p>
            <a:pPr algn="ctr"/>
            <a:endParaRPr lang="it-IT" sz="2400" b="1" cap="small" dirty="0">
              <a:solidFill>
                <a:srgbClr val="1F497D"/>
              </a:solidFill>
              <a:ea typeface="+mj-ea"/>
              <a:cs typeface="+mj-cs"/>
            </a:endParaRPr>
          </a:p>
          <a:p>
            <a:endParaRPr lang="it-IT" sz="2400" b="1" cap="small" dirty="0">
              <a:solidFill>
                <a:srgbClr val="1F497D"/>
              </a:solidFill>
              <a:ea typeface="+mj-ea"/>
              <a:cs typeface="+mj-cs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87624" y="5085185"/>
            <a:ext cx="61375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19.00 – Concerto </a:t>
            </a:r>
            <a:r>
              <a:rPr lang="it-IT" sz="2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Inaugurale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Ore 20.30 Cocktail di Benvenuto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1835696" y="1340768"/>
            <a:ext cx="54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</a:p>
        </p:txBody>
      </p:sp>
      <p:sp>
        <p:nvSpPr>
          <p:cNvPr id="7" name="Rettangolo 6"/>
          <p:cNvSpPr/>
          <p:nvPr/>
        </p:nvSpPr>
        <p:spPr>
          <a:xfrm>
            <a:off x="1331640" y="2852936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Dottori Agronomi e Dottori Forestali </a:t>
            </a:r>
          </a:p>
          <a:p>
            <a:pPr algn="ctr"/>
            <a:r>
              <a:rPr lang="it-IT" sz="2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Itinerari e workshop nella città di Perugia</a:t>
            </a:r>
          </a:p>
          <a:p>
            <a:pPr algn="ctr"/>
            <a:r>
              <a:rPr lang="it-IT" sz="2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827584" y="126876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3528" y="234888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Palazzo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Cesaroni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Sala </a:t>
            </a:r>
            <a:r>
              <a:rPr lang="it-IT" sz="24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Brugnoli</a:t>
            </a:r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Suolo, Biodiversità e Paesaggio: Capitale Naturale per un governo del territorio sostenibile e duraturo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>  </a:t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11560" y="126876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Mercoledì 6 luglio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9512" y="249289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Palazzo della Provincia 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Sala del Consiglio 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Forum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Disastri e Prevenzione: pianificazione, competenze e buone prassi di gestione</a:t>
            </a:r>
          </a:p>
          <a:p>
            <a:pPr algn="ctr"/>
            <a:r>
              <a:rPr lang="it-IT" sz="2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435</Words>
  <Application>Microsoft Office PowerPoint</Application>
  <PresentationFormat>Presentazione su schermo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Loggia</vt:lpstr>
      <vt:lpstr>XVI CONGRESSO NAZIONALE DEI DOTTORI AGRONOMI E DEI DOTTORI FORESTALI</vt:lpstr>
      <vt:lpstr>PERUGIA </vt:lpstr>
      <vt:lpstr>programma</vt:lpstr>
      <vt:lpstr>   Autorità da definire    Dal XV al XVI Congresso  - Da  Riva del Garda a Perugia</vt:lpstr>
      <vt:lpstr>   Autorità da definire 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      </vt:lpstr>
      <vt:lpstr>Diapositiva 19</vt:lpstr>
      <vt:lpstr>Diapositiva 20</vt:lpstr>
      <vt:lpstr>Diapositiva 21</vt:lpstr>
      <vt:lpstr>Diapositiva 22</vt:lpstr>
      <vt:lpstr>Quote partecipazione CIRCOLARE N. 21 / 2017</vt:lpstr>
      <vt:lpstr>QUOTA CENA DI BENEFICIENZA CIRCOLARE N. 21 /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CONGRESSO NAZIONALE DEI DOTTORI AGRONOMI E DEI DOTTORI FORESTALI</dc:title>
  <dc:creator>marta</dc:creator>
  <cp:lastModifiedBy>marta</cp:lastModifiedBy>
  <cp:revision>9</cp:revision>
  <dcterms:created xsi:type="dcterms:W3CDTF">2017-05-10T15:12:04Z</dcterms:created>
  <dcterms:modified xsi:type="dcterms:W3CDTF">2017-05-11T08:03:02Z</dcterms:modified>
</cp:coreProperties>
</file>